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Proxima Nova"/>
      <p:regular r:id="rId57"/>
      <p:bold r:id="rId58"/>
      <p:italic r:id="rId59"/>
      <p:boldItalic r:id="rId60"/>
    </p:embeddedFont>
    <p:embeddedFont>
      <p:font typeface="Staatliches"/>
      <p:regular r:id="rId61"/>
    </p:embeddedFont>
    <p:embeddedFont>
      <p:font typeface="Roboto Medium"/>
      <p:regular r:id="rId62"/>
      <p:bold r:id="rId63"/>
      <p:italic r:id="rId64"/>
      <p:boldItalic r:id="rId65"/>
    </p:embeddedFont>
    <p:embeddedFont>
      <p:font typeface="Roboto Condensed"/>
      <p:regular r:id="rId66"/>
      <p:bold r:id="rId67"/>
      <p:italic r:id="rId68"/>
      <p:boldItalic r:id="rId69"/>
    </p:embeddedFont>
    <p:embeddedFont>
      <p:font typeface="Roboto Condensed Light"/>
      <p:regular r:id="rId70"/>
      <p:bold r:id="rId71"/>
      <p:italic r:id="rId72"/>
      <p:boldItalic r:id="rId73"/>
    </p:embeddedFont>
    <p:embeddedFont>
      <p:font typeface="Lato Black"/>
      <p:bold r:id="rId74"/>
      <p:boldItalic r:id="rId75"/>
    </p:embeddedFont>
    <p:embeddedFont>
      <p:font typeface="Proxima Nova Semibold"/>
      <p:regular r:id="rId76"/>
      <p:bold r:id="rId77"/>
      <p:boldItalic r:id="rId78"/>
    </p:embeddedFont>
    <p:embeddedFont>
      <p:font typeface="Roboto"/>
      <p:regular r:id="rId79"/>
      <p:bold r:id="rId80"/>
      <p:italic r:id="rId81"/>
      <p:boldItalic r:id="rId82"/>
    </p:embeddedFont>
    <p:embeddedFont>
      <p:font typeface="Amatic SC"/>
      <p:regular r:id="rId83"/>
      <p:bold r:id="rId84"/>
    </p:embeddedFont>
    <p:embeddedFont>
      <p:font typeface="Lato"/>
      <p:regular r:id="rId85"/>
      <p:bold r:id="rId86"/>
      <p:italic r:id="rId87"/>
      <p:boldItalic r:id="rId88"/>
    </p:embeddedFont>
    <p:embeddedFont>
      <p:font typeface="Montserrat Black"/>
      <p:bold r:id="rId89"/>
      <p:boldItalic r:id="rId90"/>
    </p:embeddedFont>
    <p:embeddedFont>
      <p:font typeface="Montserrat"/>
      <p:regular r:id="rId91"/>
      <p:bold r:id="rId92"/>
      <p:italic r:id="rId93"/>
      <p:boldItalic r:id="rId94"/>
    </p:embeddedFont>
    <p:embeddedFont>
      <p:font typeface="Montserrat ExtraBold"/>
      <p:bold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137211-A245-40B5-BD4B-09AF98BB89F1}">
  <a:tblStyle styleId="{96137211-A245-40B5-BD4B-09AF98BB89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AmaticSC-bold.fntdata"/><Relationship Id="rId83" Type="http://schemas.openxmlformats.org/officeDocument/2006/relationships/font" Target="fonts/AmaticSC-regular.fntdata"/><Relationship Id="rId42" Type="http://schemas.openxmlformats.org/officeDocument/2006/relationships/slide" Target="slides/slide36.xml"/><Relationship Id="rId86" Type="http://schemas.openxmlformats.org/officeDocument/2006/relationships/font" Target="fonts/Lato-bold.fntdata"/><Relationship Id="rId41" Type="http://schemas.openxmlformats.org/officeDocument/2006/relationships/slide" Target="slides/slide35.xml"/><Relationship Id="rId85" Type="http://schemas.openxmlformats.org/officeDocument/2006/relationships/font" Target="fonts/Lato-regular.fntdata"/><Relationship Id="rId44" Type="http://schemas.openxmlformats.org/officeDocument/2006/relationships/slide" Target="slides/slide38.xml"/><Relationship Id="rId88" Type="http://schemas.openxmlformats.org/officeDocument/2006/relationships/font" Target="fonts/Lato-boldItalic.fntdata"/><Relationship Id="rId43" Type="http://schemas.openxmlformats.org/officeDocument/2006/relationships/slide" Target="slides/slide37.xml"/><Relationship Id="rId87" Type="http://schemas.openxmlformats.org/officeDocument/2006/relationships/font" Target="fonts/Lato-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MontserratBlack-bold.fntdata"/><Relationship Id="rId80" Type="http://schemas.openxmlformats.org/officeDocument/2006/relationships/font" Target="fonts/Roboto-bold.fntdata"/><Relationship Id="rId82" Type="http://schemas.openxmlformats.org/officeDocument/2006/relationships/font" Target="fonts/Roboto-boldItalic.fntdata"/><Relationship Id="rId81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CondensedLight-boldItalic.fntdata"/><Relationship Id="rId72" Type="http://schemas.openxmlformats.org/officeDocument/2006/relationships/font" Target="fonts/RobotoCondensedLight-italic.fntdata"/><Relationship Id="rId31" Type="http://schemas.openxmlformats.org/officeDocument/2006/relationships/slide" Target="slides/slide25.xml"/><Relationship Id="rId75" Type="http://schemas.openxmlformats.org/officeDocument/2006/relationships/font" Target="fonts/LatoBlack-boldItalic.fntdata"/><Relationship Id="rId30" Type="http://schemas.openxmlformats.org/officeDocument/2006/relationships/slide" Target="slides/slide24.xml"/><Relationship Id="rId74" Type="http://schemas.openxmlformats.org/officeDocument/2006/relationships/font" Target="fonts/LatoBlack-bold.fntdata"/><Relationship Id="rId33" Type="http://schemas.openxmlformats.org/officeDocument/2006/relationships/slide" Target="slides/slide27.xml"/><Relationship Id="rId77" Type="http://schemas.openxmlformats.org/officeDocument/2006/relationships/font" Target="fonts/ProximaNovaSemibold-bold.fntdata"/><Relationship Id="rId32" Type="http://schemas.openxmlformats.org/officeDocument/2006/relationships/slide" Target="slides/slide26.xml"/><Relationship Id="rId76" Type="http://schemas.openxmlformats.org/officeDocument/2006/relationships/font" Target="fonts/ProximaNovaSemibold-regular.fntdata"/><Relationship Id="rId35" Type="http://schemas.openxmlformats.org/officeDocument/2006/relationships/slide" Target="slides/slide29.xml"/><Relationship Id="rId79" Type="http://schemas.openxmlformats.org/officeDocument/2006/relationships/font" Target="fonts/Roboto-regular.fntdata"/><Relationship Id="rId34" Type="http://schemas.openxmlformats.org/officeDocument/2006/relationships/slide" Target="slides/slide28.xml"/><Relationship Id="rId78" Type="http://schemas.openxmlformats.org/officeDocument/2006/relationships/font" Target="fonts/ProximaNovaSemibold-boldItalic.fntdata"/><Relationship Id="rId71" Type="http://schemas.openxmlformats.org/officeDocument/2006/relationships/font" Target="fonts/RobotoCondensedLight-bold.fntdata"/><Relationship Id="rId70" Type="http://schemas.openxmlformats.org/officeDocument/2006/relationships/font" Target="fonts/RobotoCondensedLight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edium-regular.fntdata"/><Relationship Id="rId61" Type="http://schemas.openxmlformats.org/officeDocument/2006/relationships/font" Target="fonts/Staatliches-regular.fntdata"/><Relationship Id="rId20" Type="http://schemas.openxmlformats.org/officeDocument/2006/relationships/slide" Target="slides/slide14.xml"/><Relationship Id="rId64" Type="http://schemas.openxmlformats.org/officeDocument/2006/relationships/font" Target="fonts/RobotoMedium-italic.fntdata"/><Relationship Id="rId63" Type="http://schemas.openxmlformats.org/officeDocument/2006/relationships/font" Target="fonts/RobotoMedium-bold.fntdata"/><Relationship Id="rId22" Type="http://schemas.openxmlformats.org/officeDocument/2006/relationships/slide" Target="slides/slide16.xml"/><Relationship Id="rId66" Type="http://schemas.openxmlformats.org/officeDocument/2006/relationships/font" Target="fonts/RobotoCondensed-regular.fntdata"/><Relationship Id="rId21" Type="http://schemas.openxmlformats.org/officeDocument/2006/relationships/slide" Target="slides/slide15.xml"/><Relationship Id="rId65" Type="http://schemas.openxmlformats.org/officeDocument/2006/relationships/font" Target="fonts/RobotoMedium-boldItalic.fntdata"/><Relationship Id="rId24" Type="http://schemas.openxmlformats.org/officeDocument/2006/relationships/slide" Target="slides/slide18.xml"/><Relationship Id="rId68" Type="http://schemas.openxmlformats.org/officeDocument/2006/relationships/font" Target="fonts/RobotoCondensed-italic.fntdata"/><Relationship Id="rId23" Type="http://schemas.openxmlformats.org/officeDocument/2006/relationships/slide" Target="slides/slide17.xml"/><Relationship Id="rId67" Type="http://schemas.openxmlformats.org/officeDocument/2006/relationships/font" Target="fonts/RobotoCondensed-bold.fntdata"/><Relationship Id="rId60" Type="http://schemas.openxmlformats.org/officeDocument/2006/relationships/font" Target="fonts/ProximaNova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Condensed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95" Type="http://schemas.openxmlformats.org/officeDocument/2006/relationships/font" Target="fonts/MontserratExtraBold-bold.fntdata"/><Relationship Id="rId50" Type="http://schemas.openxmlformats.org/officeDocument/2006/relationships/slide" Target="slides/slide44.xml"/><Relationship Id="rId94" Type="http://schemas.openxmlformats.org/officeDocument/2006/relationships/font" Target="fonts/Montserrat-boldItalic.fntdata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96" Type="http://schemas.openxmlformats.org/officeDocument/2006/relationships/font" Target="fonts/MontserratExtraBold-boldItalic.fntdata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ProximaNova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Montserrat-regular.fntdata"/><Relationship Id="rId90" Type="http://schemas.openxmlformats.org/officeDocument/2006/relationships/font" Target="fonts/MontserratBlack-boldItalic.fntdata"/><Relationship Id="rId93" Type="http://schemas.openxmlformats.org/officeDocument/2006/relationships/font" Target="fonts/Montserrat-italic.fntdata"/><Relationship Id="rId92" Type="http://schemas.openxmlformats.org/officeDocument/2006/relationships/font" Target="fonts/Montserrat-bold.fntdata"/><Relationship Id="rId15" Type="http://schemas.openxmlformats.org/officeDocument/2006/relationships/slide" Target="slides/slide9.xml"/><Relationship Id="rId59" Type="http://schemas.openxmlformats.org/officeDocument/2006/relationships/font" Target="fonts/ProximaNova-italic.fntdata"/><Relationship Id="rId14" Type="http://schemas.openxmlformats.org/officeDocument/2006/relationships/slide" Target="slides/slide8.xml"/><Relationship Id="rId58" Type="http://schemas.openxmlformats.org/officeDocument/2006/relationships/font" Target="fonts/ProximaNova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633c9ab0c4_0_1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633c9ab0c4_0_1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6eaa2e3185_1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6eaa2e3185_1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624463babb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624463bab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633c9ab0c4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633c9ab0c4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7d42eb04ec_2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7d42eb04ec_2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633c9ab0c4_0_1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633c9ab0c4_0_1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633c9ab0c4_0_1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633c9ab0c4_0_1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6eaa2e3185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4" name="Google Shape;2064;g6eaa2e3185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6eaa2e3185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6eaa2e3185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6eb6eca567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6eb6eca567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633c9ab0c4_0_1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633c9ab0c4_0_1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6e83b0752f_4_7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6e83b0752f_4_7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6ee27ad00a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6ee27ad00a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g6eeeb0b851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5" name="Google Shape;2275;g6eeeb0b851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6ee27ad00a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6ee27ad00a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6eeeb0b851_2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6eeeb0b851_2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633c9ab0c4_0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633c9ab0c4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6eeeb0b851_2_3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6" name="Google Shape;2346;g6eeeb0b851_2_3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6eeeb0b85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6eeeb0b85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6eb6eca567_0_1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6eb6eca567_0_1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g6eb6eca567_0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8" name="Google Shape;2548;g6eb6eca567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6eeeb0b851_2_4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1" name="Google Shape;2571;g6eeeb0b851_2_4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6eaa2e3185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6eaa2e3185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633c9ab0c4_0_1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633c9ab0c4_0_1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3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g6347246601_1_15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5" name="Google Shape;2625;g6347246601_1_15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g6347246601_1_15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4" name="Google Shape;2644;g6347246601_1_15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3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g63cbd507cb_0_1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5" name="Google Shape;3055;g63cbd507cb_0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6eeeb0b851_2_4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6eeeb0b851_2_4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g6e83b0752f_4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1" name="Google Shape;3071;g6e83b0752f_4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g6e83b0752f_4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8" name="Google Shape;3078;g6e83b0752f_4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6e83b0752f_4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Google Shape;3105;g6e83b0752f_4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g6e83b0752f_4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4" name="Google Shape;3444;g6e83b0752f_4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9" name="Shape 6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0" name="Google Shape;6230;g6e83b0752f_4_3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1" name="Google Shape;6231;g6e83b0752f_4_3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63d01c3ee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63d01c3ee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8" name="Shape 6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9" name="Google Shape;6649;g6e83b0752f_4_3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0" name="Google Shape;6650;g6e83b0752f_4_3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8" name="Shape 6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" name="Google Shape;6819;g6e83b0752f_4_4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0" name="Google Shape;6820;g6e83b0752f_4_4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3" name="Shape 7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4" name="Google Shape;7224;g6e83b0752f_4_4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5" name="Google Shape;7225;g6e83b0752f_4_4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3" name="Shape 7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4" name="Google Shape;7604;g6e83b0752f_4_4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5" name="Google Shape;7605;g6e83b0752f_4_4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7" name="Shape 8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8" name="Google Shape;8018;g6e83b0752f_4_5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9" name="Google Shape;8019;g6e83b0752f_4_5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8" name="Shape 8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9" name="Google Shape;8379;g6e83b0752f_4_5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0" name="Google Shape;8380;g6e83b0752f_4_5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8" name="Shape 8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9" name="Google Shape;8889;g6e83b0752f_4_6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0" name="Google Shape;8890;g6e83b0752f_4_6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8" name="Shape 9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9" name="Google Shape;9509;g6e83b0752f_4_6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0" name="Google Shape;9510;g6e83b0752f_4_6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2" name="Shape 10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3" name="Google Shape;10103;g6e83b0752f_4_7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4" name="Google Shape;10104;g6e83b0752f_4_7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3" name="Shape 10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4" name="Google Shape;10424;g6e83b0752f_4_7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5" name="Google Shape;10425;g6e83b0752f_4_7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6ed14bd43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6ed14bd43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8" name="Shape 10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9" name="Google Shape;10729;g6e83b0752f_4_7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0" name="Google Shape;10730;g6e83b0752f_4_7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633c9ab0c4_0_1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633c9ab0c4_0_1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633c9ab0c4_0_1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633c9ab0c4_0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6eaa2e3185_1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6eaa2e3185_1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6eaa2e3185_1_2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6eaa2e3185_1_2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4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4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3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68.png"/><Relationship Id="rId4" Type="http://schemas.openxmlformats.org/officeDocument/2006/relationships/image" Target="../media/image28.png"/><Relationship Id="rId5" Type="http://schemas.openxmlformats.org/officeDocument/2006/relationships/image" Target="../media/image6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7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8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5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7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rect b="b" l="l" r="r" t="t"/>
            <a:pathLst>
              <a:path extrusionOk="0" h="8282" w="15223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rect b="b" l="l" r="r" t="t"/>
              <a:pathLst>
                <a:path extrusionOk="0" h="14974" w="52092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rect b="b" l="l" r="r" t="t"/>
              <a:pathLst>
                <a:path extrusionOk="0" h="8631" w="3685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8141194" y="779020"/>
            <a:ext cx="114841" cy="114841"/>
          </a:xfrm>
          <a:custGeom>
            <a:rect b="b" l="l" r="r" t="t"/>
            <a:pathLst>
              <a:path extrusionOk="0" h="1145" w="1145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4496394" y="27193"/>
            <a:ext cx="114841" cy="114841"/>
          </a:xfrm>
          <a:custGeom>
            <a:rect b="b" l="l" r="r" t="t"/>
            <a:pathLst>
              <a:path extrusionOk="0" h="1145" w="1145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7913720" y="478129"/>
            <a:ext cx="94380" cy="86557"/>
          </a:xfrm>
          <a:custGeom>
            <a:rect b="b" l="l" r="r" t="t"/>
            <a:pathLst>
              <a:path extrusionOk="0" h="863" w="941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207835" y="45487"/>
            <a:ext cx="6923436" cy="4730331"/>
          </a:xfrm>
          <a:custGeom>
            <a:rect b="b" l="l" r="r" t="t"/>
            <a:pathLst>
              <a:path extrusionOk="0" h="47163" w="69029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7985073" y="1238086"/>
            <a:ext cx="2272976" cy="1807954"/>
          </a:xfrm>
          <a:custGeom>
            <a:rect b="b" l="l" r="r" t="t"/>
            <a:pathLst>
              <a:path extrusionOk="0" h="8531" w="10725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684799" y="3167397"/>
            <a:ext cx="851626" cy="772190"/>
          </a:xfrm>
          <a:custGeom>
            <a:rect b="b" l="l" r="r" t="t"/>
            <a:pathLst>
              <a:path extrusionOk="0" h="7699" w="8491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1810334" y="811416"/>
            <a:ext cx="5757979" cy="4004277"/>
          </a:xfrm>
          <a:custGeom>
            <a:rect b="b" l="l" r="r" t="t"/>
            <a:pathLst>
              <a:path extrusionOk="0" h="39924" w="57409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3583188" y="84563"/>
            <a:ext cx="753535" cy="499682"/>
          </a:xfrm>
          <a:custGeom>
            <a:rect b="b" l="l" r="r" t="t"/>
            <a:pathLst>
              <a:path extrusionOk="0" h="4982" w="7513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"/>
          <p:cNvSpPr txBox="1"/>
          <p:nvPr>
            <p:ph hasCustomPrompt="1" type="title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/>
          <p:nvPr>
            <p:ph idx="1" type="body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2">
            <a:alphaModFix/>
          </a:blip>
          <a:srcRect b="27" l="26975" r="0" t="44942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_1">
    <p:bg>
      <p:bgPr>
        <a:solidFill>
          <a:schemeClr val="accen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"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_1_1_1"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flipH="1" rot="10800000">
              <a:off x="7915228" y="315002"/>
              <a:ext cx="1679305" cy="4839573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flipH="1" rot="10800000">
              <a:off x="9065267" y="201900"/>
              <a:ext cx="1287556" cy="4952684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flipH="1" rot="10800000">
              <a:off x="8947883" y="-102719"/>
              <a:ext cx="1404938" cy="907153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flipH="1" rot="9683509">
              <a:off x="8237391" y="3788609"/>
              <a:ext cx="729045" cy="1405831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rect b="b" l="l" r="r" t="t"/>
                <a:pathLst>
                  <a:path extrusionOk="0" h="9488" w="26621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b="0" l="70893" r="0" t="0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b="0" l="53174" r="0" t="0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flipH="1" rot="-373055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b="36511" l="0" r="52408" t="0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_1_1_1_1">
    <p:bg>
      <p:bgPr>
        <a:solidFill>
          <a:schemeClr val="accen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rect b="b" l="l" r="r" t="t"/>
            <a:pathLst>
              <a:path extrusionOk="0" h="10569" w="28282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12593" y="1039045"/>
            <a:ext cx="18660" cy="21903"/>
          </a:xfrm>
          <a:custGeom>
            <a:rect b="b" l="l" r="r" t="t"/>
            <a:pathLst>
              <a:path extrusionOk="0" h="256" w="293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393997" y="1039045"/>
            <a:ext cx="17196" cy="18310"/>
          </a:xfrm>
          <a:custGeom>
            <a:rect b="b" l="l" r="r" t="t"/>
            <a:pathLst>
              <a:path extrusionOk="0" h="214" w="27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16"/>
          <p:cNvGrpSpPr/>
          <p:nvPr/>
        </p:nvGrpSpPr>
        <p:grpSpPr>
          <a:xfrm>
            <a:off x="-476598" y="-70488"/>
            <a:ext cx="2770000" cy="1075737"/>
            <a:chOff x="-476598" y="-70488"/>
            <a:chExt cx="2770000" cy="1075737"/>
          </a:xfrm>
        </p:grpSpPr>
        <p:sp>
          <p:nvSpPr>
            <p:cNvPr id="333" name="Google Shape;333;p16"/>
            <p:cNvSpPr/>
            <p:nvPr/>
          </p:nvSpPr>
          <p:spPr>
            <a:xfrm rot="10800000">
              <a:off x="-476598" y="953998"/>
              <a:ext cx="38212" cy="51250"/>
            </a:xfrm>
            <a:custGeom>
              <a:rect b="b" l="l" r="r" t="t"/>
              <a:pathLst>
                <a:path extrusionOk="0" h="599" w="600">
                  <a:moveTo>
                    <a:pt x="302" y="0"/>
                  </a:moveTo>
                  <a:cubicBezTo>
                    <a:pt x="137" y="0"/>
                    <a:pt x="1" y="137"/>
                    <a:pt x="1" y="301"/>
                  </a:cubicBezTo>
                  <a:cubicBezTo>
                    <a:pt x="1" y="467"/>
                    <a:pt x="137" y="599"/>
                    <a:pt x="302" y="599"/>
                  </a:cubicBezTo>
                  <a:cubicBezTo>
                    <a:pt x="467" y="599"/>
                    <a:pt x="600" y="467"/>
                    <a:pt x="600" y="301"/>
                  </a:cubicBezTo>
                  <a:cubicBezTo>
                    <a:pt x="600" y="137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 rot="10800000">
              <a:off x="-413230" y="894193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lnTo>
                    <a:pt x="0" y="298"/>
                  </a:lnTo>
                  <a:lnTo>
                    <a:pt x="303" y="298"/>
                  </a:lnTo>
                  <a:cubicBezTo>
                    <a:pt x="303" y="133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 rot="10800000">
              <a:off x="-413230" y="868439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cubicBezTo>
                    <a:pt x="166" y="301"/>
                    <a:pt x="303" y="164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 rot="10800000">
              <a:off x="-413230" y="723588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lnTo>
                    <a:pt x="303" y="297"/>
                  </a:lnTo>
                  <a:cubicBezTo>
                    <a:pt x="303" y="131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 rot="10800000">
              <a:off x="-476598" y="783308"/>
              <a:ext cx="38212" cy="51336"/>
            </a:xfrm>
            <a:custGeom>
              <a:rect b="b" l="l" r="r" t="t"/>
              <a:pathLst>
                <a:path extrusionOk="0" h="600" w="600">
                  <a:moveTo>
                    <a:pt x="302" y="1"/>
                  </a:moveTo>
                  <a:cubicBezTo>
                    <a:pt x="137" y="1"/>
                    <a:pt x="1" y="137"/>
                    <a:pt x="1" y="303"/>
                  </a:cubicBezTo>
                  <a:cubicBezTo>
                    <a:pt x="1" y="468"/>
                    <a:pt x="137" y="599"/>
                    <a:pt x="302" y="599"/>
                  </a:cubicBezTo>
                  <a:cubicBezTo>
                    <a:pt x="467" y="599"/>
                    <a:pt x="600" y="468"/>
                    <a:pt x="600" y="303"/>
                  </a:cubicBezTo>
                  <a:cubicBezTo>
                    <a:pt x="600" y="137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 rot="10800000">
              <a:off x="-413230" y="69774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0" y="1"/>
                  </a:moveTo>
                  <a:lnTo>
                    <a:pt x="0" y="303"/>
                  </a:lnTo>
                  <a:cubicBezTo>
                    <a:pt x="166" y="303"/>
                    <a:pt x="303" y="170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 rot="10800000">
              <a:off x="-476598" y="612617"/>
              <a:ext cx="38212" cy="50908"/>
            </a:xfrm>
            <a:custGeom>
              <a:rect b="b" l="l" r="r" t="t"/>
              <a:pathLst>
                <a:path extrusionOk="0" h="595" w="600">
                  <a:moveTo>
                    <a:pt x="302" y="0"/>
                  </a:moveTo>
                  <a:cubicBezTo>
                    <a:pt x="137" y="0"/>
                    <a:pt x="1" y="133"/>
                    <a:pt x="1" y="297"/>
                  </a:cubicBezTo>
                  <a:cubicBezTo>
                    <a:pt x="1" y="462"/>
                    <a:pt x="137" y="595"/>
                    <a:pt x="302" y="595"/>
                  </a:cubicBezTo>
                  <a:cubicBezTo>
                    <a:pt x="467" y="595"/>
                    <a:pt x="600" y="462"/>
                    <a:pt x="600" y="297"/>
                  </a:cubicBezTo>
                  <a:cubicBezTo>
                    <a:pt x="600" y="133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 rot="10800000">
              <a:off x="-413230" y="55246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0" y="0"/>
                  </a:moveTo>
                  <a:lnTo>
                    <a:pt x="0" y="302"/>
                  </a:lnTo>
                  <a:lnTo>
                    <a:pt x="303" y="302"/>
                  </a:lnTo>
                  <a:cubicBezTo>
                    <a:pt x="303" y="133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 rot="10800000">
              <a:off x="-413230" y="381864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1"/>
                  </a:moveTo>
                  <a:lnTo>
                    <a:pt x="0" y="302"/>
                  </a:lnTo>
                  <a:lnTo>
                    <a:pt x="303" y="302"/>
                  </a:lnTo>
                  <a:cubicBezTo>
                    <a:pt x="303" y="136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 rot="10800000">
              <a:off x="-413230" y="527143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 rot="10800000">
              <a:off x="-476598" y="441498"/>
              <a:ext cx="38212" cy="51422"/>
            </a:xfrm>
            <a:custGeom>
              <a:rect b="b" l="l" r="r" t="t"/>
              <a:pathLst>
                <a:path extrusionOk="0" h="601" w="600">
                  <a:moveTo>
                    <a:pt x="302" y="1"/>
                  </a:moveTo>
                  <a:cubicBezTo>
                    <a:pt x="137" y="1"/>
                    <a:pt x="1" y="133"/>
                    <a:pt x="1" y="298"/>
                  </a:cubicBezTo>
                  <a:cubicBezTo>
                    <a:pt x="1" y="464"/>
                    <a:pt x="137" y="601"/>
                    <a:pt x="302" y="601"/>
                  </a:cubicBezTo>
                  <a:cubicBezTo>
                    <a:pt x="467" y="601"/>
                    <a:pt x="600" y="464"/>
                    <a:pt x="600" y="298"/>
                  </a:cubicBezTo>
                  <a:cubicBezTo>
                    <a:pt x="600" y="133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 rot="10800000">
              <a:off x="-413230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0" y="1"/>
                  </a:moveTo>
                  <a:lnTo>
                    <a:pt x="0" y="303"/>
                  </a:lnTo>
                  <a:lnTo>
                    <a:pt x="303" y="303"/>
                  </a:lnTo>
                  <a:cubicBezTo>
                    <a:pt x="303" y="138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 rot="10800000">
              <a:off x="-413230" y="356367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lnTo>
                    <a:pt x="0" y="298"/>
                  </a:lnTo>
                  <a:cubicBezTo>
                    <a:pt x="166" y="298"/>
                    <a:pt x="303" y="166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 rot="10800000">
              <a:off x="-476598" y="270893"/>
              <a:ext cx="38212" cy="51250"/>
            </a:xfrm>
            <a:custGeom>
              <a:rect b="b" l="l" r="r" t="t"/>
              <a:pathLst>
                <a:path extrusionOk="0" h="599" w="600">
                  <a:moveTo>
                    <a:pt x="302" y="0"/>
                  </a:moveTo>
                  <a:cubicBezTo>
                    <a:pt x="137" y="0"/>
                    <a:pt x="1" y="132"/>
                    <a:pt x="1" y="297"/>
                  </a:cubicBezTo>
                  <a:cubicBezTo>
                    <a:pt x="1" y="462"/>
                    <a:pt x="137" y="599"/>
                    <a:pt x="302" y="599"/>
                  </a:cubicBezTo>
                  <a:cubicBezTo>
                    <a:pt x="467" y="599"/>
                    <a:pt x="600" y="462"/>
                    <a:pt x="600" y="297"/>
                  </a:cubicBezTo>
                  <a:cubicBezTo>
                    <a:pt x="600" y="132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 rot="10800000">
              <a:off x="-413230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303" y="165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 rot="10800000">
              <a:off x="-413230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lnTo>
                    <a:pt x="303" y="301"/>
                  </a:lnTo>
                  <a:cubicBezTo>
                    <a:pt x="303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 rot="10800000">
              <a:off x="-476598" y="100117"/>
              <a:ext cx="38212" cy="51422"/>
            </a:xfrm>
            <a:custGeom>
              <a:rect b="b" l="l" r="r" t="t"/>
              <a:pathLst>
                <a:path extrusionOk="0" h="601" w="600">
                  <a:moveTo>
                    <a:pt x="302" y="0"/>
                  </a:moveTo>
                  <a:cubicBezTo>
                    <a:pt x="137" y="0"/>
                    <a:pt x="1" y="133"/>
                    <a:pt x="1" y="298"/>
                  </a:cubicBezTo>
                  <a:cubicBezTo>
                    <a:pt x="1" y="463"/>
                    <a:pt x="137" y="600"/>
                    <a:pt x="302" y="600"/>
                  </a:cubicBezTo>
                  <a:cubicBezTo>
                    <a:pt x="467" y="600"/>
                    <a:pt x="600" y="463"/>
                    <a:pt x="600" y="298"/>
                  </a:cubicBezTo>
                  <a:cubicBezTo>
                    <a:pt x="600" y="133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 rot="10800000">
              <a:off x="-413230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 rot="10800000">
              <a:off x="-476598" y="-70488"/>
              <a:ext cx="38212" cy="51336"/>
            </a:xfrm>
            <a:custGeom>
              <a:rect b="b" l="l" r="r" t="t"/>
              <a:pathLst>
                <a:path extrusionOk="0" h="600" w="600">
                  <a:moveTo>
                    <a:pt x="302" y="1"/>
                  </a:moveTo>
                  <a:cubicBezTo>
                    <a:pt x="137" y="1"/>
                    <a:pt x="1" y="133"/>
                    <a:pt x="1" y="297"/>
                  </a:cubicBezTo>
                  <a:cubicBezTo>
                    <a:pt x="1" y="462"/>
                    <a:pt x="137" y="599"/>
                    <a:pt x="302" y="599"/>
                  </a:cubicBezTo>
                  <a:cubicBezTo>
                    <a:pt x="467" y="599"/>
                    <a:pt x="600" y="462"/>
                    <a:pt x="600" y="297"/>
                  </a:cubicBezTo>
                  <a:cubicBezTo>
                    <a:pt x="600" y="133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 rot="10800000">
              <a:off x="-393997" y="894193"/>
              <a:ext cx="19042" cy="25582"/>
            </a:xfrm>
            <a:custGeom>
              <a:rect b="b" l="l" r="r" t="t"/>
              <a:pathLst>
                <a:path extrusionOk="0" h="299" w="299">
                  <a:moveTo>
                    <a:pt x="298" y="1"/>
                  </a:moveTo>
                  <a:cubicBezTo>
                    <a:pt x="133" y="1"/>
                    <a:pt x="1" y="133"/>
                    <a:pt x="1" y="298"/>
                  </a:cubicBezTo>
                  <a:lnTo>
                    <a:pt x="298" y="298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 rot="10800000">
              <a:off x="-286178" y="894193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lnTo>
                    <a:pt x="0" y="298"/>
                  </a:lnTo>
                  <a:lnTo>
                    <a:pt x="302" y="298"/>
                  </a:lnTo>
                  <a:cubicBezTo>
                    <a:pt x="302" y="133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 rot="10800000">
              <a:off x="-349545" y="953998"/>
              <a:ext cx="38212" cy="51250"/>
            </a:xfrm>
            <a:custGeom>
              <a:rect b="b" l="l" r="r" t="t"/>
              <a:pathLst>
                <a:path extrusionOk="0" h="599" w="600">
                  <a:moveTo>
                    <a:pt x="303" y="0"/>
                  </a:moveTo>
                  <a:cubicBezTo>
                    <a:pt x="137" y="0"/>
                    <a:pt x="0" y="137"/>
                    <a:pt x="0" y="301"/>
                  </a:cubicBezTo>
                  <a:cubicBezTo>
                    <a:pt x="0" y="467"/>
                    <a:pt x="137" y="599"/>
                    <a:pt x="303" y="599"/>
                  </a:cubicBezTo>
                  <a:cubicBezTo>
                    <a:pt x="468" y="599"/>
                    <a:pt x="599" y="467"/>
                    <a:pt x="599" y="301"/>
                  </a:cubicBezTo>
                  <a:cubicBezTo>
                    <a:pt x="599" y="137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 rot="10800000">
              <a:off x="-349545" y="783308"/>
              <a:ext cx="38212" cy="51336"/>
            </a:xfrm>
            <a:custGeom>
              <a:rect b="b" l="l" r="r" t="t"/>
              <a:pathLst>
                <a:path extrusionOk="0" h="600" w="600">
                  <a:moveTo>
                    <a:pt x="303" y="1"/>
                  </a:moveTo>
                  <a:cubicBezTo>
                    <a:pt x="137" y="1"/>
                    <a:pt x="0" y="137"/>
                    <a:pt x="0" y="303"/>
                  </a:cubicBezTo>
                  <a:cubicBezTo>
                    <a:pt x="0" y="468"/>
                    <a:pt x="137" y="599"/>
                    <a:pt x="303" y="599"/>
                  </a:cubicBezTo>
                  <a:cubicBezTo>
                    <a:pt x="468" y="599"/>
                    <a:pt x="599" y="468"/>
                    <a:pt x="599" y="303"/>
                  </a:cubicBezTo>
                  <a:cubicBezTo>
                    <a:pt x="599" y="137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 rot="10800000">
              <a:off x="-393997" y="723588"/>
              <a:ext cx="19042" cy="25411"/>
            </a:xfrm>
            <a:custGeom>
              <a:rect b="b" l="l" r="r" t="t"/>
              <a:pathLst>
                <a:path extrusionOk="0" h="297" w="299">
                  <a:moveTo>
                    <a:pt x="298" y="0"/>
                  </a:moveTo>
                  <a:cubicBezTo>
                    <a:pt x="133" y="0"/>
                    <a:pt x="1" y="131"/>
                    <a:pt x="1" y="297"/>
                  </a:cubicBezTo>
                  <a:lnTo>
                    <a:pt x="298" y="297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 rot="10800000">
              <a:off x="-286178" y="723588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lnTo>
                    <a:pt x="302" y="297"/>
                  </a:lnTo>
                  <a:cubicBezTo>
                    <a:pt x="302" y="131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 rot="10800000">
              <a:off x="-393997" y="868439"/>
              <a:ext cx="19042" cy="25839"/>
            </a:xfrm>
            <a:custGeom>
              <a:rect b="b" l="l" r="r" t="t"/>
              <a:pathLst>
                <a:path extrusionOk="0" h="302" w="299">
                  <a:moveTo>
                    <a:pt x="1" y="0"/>
                  </a:moveTo>
                  <a:cubicBezTo>
                    <a:pt x="1" y="164"/>
                    <a:pt x="133" y="301"/>
                    <a:pt x="298" y="301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 rot="10800000">
              <a:off x="-286178" y="868439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cubicBezTo>
                    <a:pt x="165" y="301"/>
                    <a:pt x="302" y="164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 rot="10800000">
              <a:off x="-349545" y="612617"/>
              <a:ext cx="38212" cy="50908"/>
            </a:xfrm>
            <a:custGeom>
              <a:rect b="b" l="l" r="r" t="t"/>
              <a:pathLst>
                <a:path extrusionOk="0" h="595" w="600">
                  <a:moveTo>
                    <a:pt x="303" y="0"/>
                  </a:moveTo>
                  <a:cubicBezTo>
                    <a:pt x="137" y="0"/>
                    <a:pt x="0" y="133"/>
                    <a:pt x="0" y="297"/>
                  </a:cubicBezTo>
                  <a:cubicBezTo>
                    <a:pt x="0" y="462"/>
                    <a:pt x="137" y="595"/>
                    <a:pt x="303" y="595"/>
                  </a:cubicBezTo>
                  <a:cubicBezTo>
                    <a:pt x="468" y="595"/>
                    <a:pt x="599" y="462"/>
                    <a:pt x="599" y="297"/>
                  </a:cubicBezTo>
                  <a:cubicBezTo>
                    <a:pt x="599" y="133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 rot="10800000">
              <a:off x="-286178" y="55246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0" y="0"/>
                  </a:moveTo>
                  <a:lnTo>
                    <a:pt x="0" y="302"/>
                  </a:lnTo>
                  <a:lnTo>
                    <a:pt x="302" y="302"/>
                  </a:lnTo>
                  <a:cubicBezTo>
                    <a:pt x="302" y="133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 rot="10800000">
              <a:off x="-393997" y="697749"/>
              <a:ext cx="19042" cy="25925"/>
            </a:xfrm>
            <a:custGeom>
              <a:rect b="b" l="l" r="r" t="t"/>
              <a:pathLst>
                <a:path extrusionOk="0" h="303" w="299">
                  <a:moveTo>
                    <a:pt x="1" y="1"/>
                  </a:moveTo>
                  <a:cubicBezTo>
                    <a:pt x="1" y="170"/>
                    <a:pt x="133" y="303"/>
                    <a:pt x="298" y="303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 rot="10800000">
              <a:off x="-286178" y="69774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0" y="1"/>
                  </a:moveTo>
                  <a:lnTo>
                    <a:pt x="0" y="303"/>
                  </a:lnTo>
                  <a:cubicBezTo>
                    <a:pt x="165" y="303"/>
                    <a:pt x="302" y="170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 rot="10800000">
              <a:off x="-393997" y="552469"/>
              <a:ext cx="19042" cy="25925"/>
            </a:xfrm>
            <a:custGeom>
              <a:rect b="b" l="l" r="r" t="t"/>
              <a:pathLst>
                <a:path extrusionOk="0" h="303" w="299">
                  <a:moveTo>
                    <a:pt x="298" y="0"/>
                  </a:moveTo>
                  <a:cubicBezTo>
                    <a:pt x="133" y="0"/>
                    <a:pt x="1" y="133"/>
                    <a:pt x="1" y="302"/>
                  </a:cubicBezTo>
                  <a:lnTo>
                    <a:pt x="298" y="30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 rot="10800000">
              <a:off x="-393997" y="381864"/>
              <a:ext cx="19042" cy="25839"/>
            </a:xfrm>
            <a:custGeom>
              <a:rect b="b" l="l" r="r" t="t"/>
              <a:pathLst>
                <a:path extrusionOk="0" h="302" w="299">
                  <a:moveTo>
                    <a:pt x="298" y="1"/>
                  </a:moveTo>
                  <a:cubicBezTo>
                    <a:pt x="133" y="1"/>
                    <a:pt x="1" y="136"/>
                    <a:pt x="1" y="302"/>
                  </a:cubicBezTo>
                  <a:lnTo>
                    <a:pt x="298" y="30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 rot="10800000">
              <a:off x="-286178" y="527143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 rot="10800000">
              <a:off x="-393997" y="527143"/>
              <a:ext cx="19042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cubicBezTo>
                    <a:pt x="1" y="166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 rot="10800000">
              <a:off x="-349545" y="441498"/>
              <a:ext cx="38212" cy="51422"/>
            </a:xfrm>
            <a:custGeom>
              <a:rect b="b" l="l" r="r" t="t"/>
              <a:pathLst>
                <a:path extrusionOk="0" h="601" w="600">
                  <a:moveTo>
                    <a:pt x="303" y="1"/>
                  </a:moveTo>
                  <a:cubicBezTo>
                    <a:pt x="137" y="1"/>
                    <a:pt x="0" y="133"/>
                    <a:pt x="0" y="298"/>
                  </a:cubicBezTo>
                  <a:cubicBezTo>
                    <a:pt x="0" y="464"/>
                    <a:pt x="137" y="601"/>
                    <a:pt x="303" y="601"/>
                  </a:cubicBezTo>
                  <a:cubicBezTo>
                    <a:pt x="468" y="601"/>
                    <a:pt x="599" y="464"/>
                    <a:pt x="599" y="298"/>
                  </a:cubicBezTo>
                  <a:cubicBezTo>
                    <a:pt x="599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 rot="10800000">
              <a:off x="-286178" y="381864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1"/>
                  </a:moveTo>
                  <a:lnTo>
                    <a:pt x="0" y="302"/>
                  </a:lnTo>
                  <a:lnTo>
                    <a:pt x="302" y="302"/>
                  </a:lnTo>
                  <a:cubicBezTo>
                    <a:pt x="302" y="136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 rot="10800000">
              <a:off x="-286178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0" y="1"/>
                  </a:moveTo>
                  <a:lnTo>
                    <a:pt x="0" y="303"/>
                  </a:lnTo>
                  <a:lnTo>
                    <a:pt x="302" y="303"/>
                  </a:lnTo>
                  <a:cubicBezTo>
                    <a:pt x="302" y="138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 rot="10800000">
              <a:off x="-286178" y="356367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 rot="10800000">
              <a:off x="-349545" y="270893"/>
              <a:ext cx="38212" cy="51250"/>
            </a:xfrm>
            <a:custGeom>
              <a:rect b="b" l="l" r="r" t="t"/>
              <a:pathLst>
                <a:path extrusionOk="0" h="599" w="600">
                  <a:moveTo>
                    <a:pt x="303" y="0"/>
                  </a:moveTo>
                  <a:cubicBezTo>
                    <a:pt x="137" y="0"/>
                    <a:pt x="0" y="132"/>
                    <a:pt x="0" y="297"/>
                  </a:cubicBezTo>
                  <a:cubicBezTo>
                    <a:pt x="0" y="462"/>
                    <a:pt x="137" y="599"/>
                    <a:pt x="303" y="599"/>
                  </a:cubicBezTo>
                  <a:cubicBezTo>
                    <a:pt x="468" y="599"/>
                    <a:pt x="599" y="462"/>
                    <a:pt x="599" y="297"/>
                  </a:cubicBezTo>
                  <a:cubicBezTo>
                    <a:pt x="599" y="132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 rot="10800000">
              <a:off x="-393997" y="211087"/>
              <a:ext cx="19042" cy="26010"/>
            </a:xfrm>
            <a:custGeom>
              <a:rect b="b" l="l" r="r" t="t"/>
              <a:pathLst>
                <a:path extrusionOk="0" h="304" w="299">
                  <a:moveTo>
                    <a:pt x="298" y="1"/>
                  </a:moveTo>
                  <a:cubicBezTo>
                    <a:pt x="133" y="1"/>
                    <a:pt x="1" y="138"/>
                    <a:pt x="1" y="303"/>
                  </a:cubicBezTo>
                  <a:lnTo>
                    <a:pt x="298" y="30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 rot="10800000">
              <a:off x="-393997" y="356367"/>
              <a:ext cx="19042" cy="25582"/>
            </a:xfrm>
            <a:custGeom>
              <a:rect b="b" l="l" r="r" t="t"/>
              <a:pathLst>
                <a:path extrusionOk="0" h="299" w="299">
                  <a:moveTo>
                    <a:pt x="1" y="1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 rot="10800000">
              <a:off x="-393997" y="40482"/>
              <a:ext cx="19042" cy="25839"/>
            </a:xfrm>
            <a:custGeom>
              <a:rect b="b" l="l" r="r" t="t"/>
              <a:pathLst>
                <a:path extrusionOk="0" h="302" w="299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 rot="10800000">
              <a:off x="-393997" y="185762"/>
              <a:ext cx="19042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cubicBezTo>
                    <a:pt x="1" y="165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 rot="10800000">
              <a:off x="-286178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lnTo>
                    <a:pt x="302" y="301"/>
                  </a:lnTo>
                  <a:cubicBezTo>
                    <a:pt x="302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 rot="10800000">
              <a:off x="-286178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302" y="165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 rot="10800000">
              <a:off x="-349545" y="100117"/>
              <a:ext cx="38212" cy="51422"/>
            </a:xfrm>
            <a:custGeom>
              <a:rect b="b" l="l" r="r" t="t"/>
              <a:pathLst>
                <a:path extrusionOk="0" h="601" w="600">
                  <a:moveTo>
                    <a:pt x="303" y="0"/>
                  </a:moveTo>
                  <a:cubicBezTo>
                    <a:pt x="137" y="0"/>
                    <a:pt x="0" y="133"/>
                    <a:pt x="0" y="298"/>
                  </a:cubicBezTo>
                  <a:cubicBezTo>
                    <a:pt x="0" y="463"/>
                    <a:pt x="137" y="600"/>
                    <a:pt x="303" y="600"/>
                  </a:cubicBezTo>
                  <a:cubicBezTo>
                    <a:pt x="468" y="600"/>
                    <a:pt x="599" y="463"/>
                    <a:pt x="599" y="298"/>
                  </a:cubicBezTo>
                  <a:cubicBezTo>
                    <a:pt x="599" y="133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 rot="10800000">
              <a:off x="-349545" y="-70488"/>
              <a:ext cx="38212" cy="51336"/>
            </a:xfrm>
            <a:custGeom>
              <a:rect b="b" l="l" r="r" t="t"/>
              <a:pathLst>
                <a:path extrusionOk="0" h="600" w="600">
                  <a:moveTo>
                    <a:pt x="303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3" y="599"/>
                  </a:cubicBezTo>
                  <a:cubicBezTo>
                    <a:pt x="468" y="599"/>
                    <a:pt x="599" y="462"/>
                    <a:pt x="599" y="297"/>
                  </a:cubicBezTo>
                  <a:cubicBezTo>
                    <a:pt x="599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 rot="10800000">
              <a:off x="-393997" y="15071"/>
              <a:ext cx="19042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 rot="10800000">
              <a:off x="-286178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 rot="10800000">
              <a:off x="-222493" y="953999"/>
              <a:ext cx="37002" cy="37646"/>
            </a:xfrm>
            <a:custGeom>
              <a:rect b="b" l="l" r="r" t="t"/>
              <a:pathLst>
                <a:path extrusionOk="0" h="440" w="581">
                  <a:moveTo>
                    <a:pt x="538" y="1"/>
                  </a:moveTo>
                  <a:cubicBezTo>
                    <a:pt x="359" y="77"/>
                    <a:pt x="180" y="153"/>
                    <a:pt x="0" y="237"/>
                  </a:cubicBezTo>
                  <a:cubicBezTo>
                    <a:pt x="43" y="355"/>
                    <a:pt x="152" y="440"/>
                    <a:pt x="283" y="440"/>
                  </a:cubicBezTo>
                  <a:cubicBezTo>
                    <a:pt x="448" y="440"/>
                    <a:pt x="581" y="308"/>
                    <a:pt x="581" y="142"/>
                  </a:cubicBezTo>
                  <a:cubicBezTo>
                    <a:pt x="581" y="91"/>
                    <a:pt x="562" y="44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 rot="10800000">
              <a:off x="-266945" y="894193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297" y="1"/>
                  </a:moveTo>
                  <a:cubicBezTo>
                    <a:pt x="133" y="1"/>
                    <a:pt x="1" y="133"/>
                    <a:pt x="1" y="298"/>
                  </a:cubicBezTo>
                  <a:lnTo>
                    <a:pt x="297" y="29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 rot="10800000">
              <a:off x="-158807" y="894193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1" y="1"/>
                  </a:moveTo>
                  <a:lnTo>
                    <a:pt x="1" y="298"/>
                  </a:lnTo>
                  <a:lnTo>
                    <a:pt x="297" y="298"/>
                  </a:lnTo>
                  <a:cubicBezTo>
                    <a:pt x="297" y="133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 rot="10800000">
              <a:off x="-158807" y="868439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cubicBezTo>
                    <a:pt x="166" y="301"/>
                    <a:pt x="297" y="164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 rot="10800000">
              <a:off x="-158807" y="723588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lnTo>
                    <a:pt x="297" y="297"/>
                  </a:lnTo>
                  <a:cubicBezTo>
                    <a:pt x="297" y="131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 rot="10800000">
              <a:off x="-222493" y="78330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301" y="1"/>
                  </a:moveTo>
                  <a:cubicBezTo>
                    <a:pt x="131" y="1"/>
                    <a:pt x="0" y="137"/>
                    <a:pt x="0" y="303"/>
                  </a:cubicBezTo>
                  <a:cubicBezTo>
                    <a:pt x="0" y="468"/>
                    <a:pt x="131" y="599"/>
                    <a:pt x="301" y="599"/>
                  </a:cubicBezTo>
                  <a:cubicBezTo>
                    <a:pt x="466" y="599"/>
                    <a:pt x="599" y="468"/>
                    <a:pt x="599" y="303"/>
                  </a:cubicBezTo>
                  <a:cubicBezTo>
                    <a:pt x="599" y="137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 rot="10800000">
              <a:off x="-266945" y="868439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cubicBezTo>
                    <a:pt x="1" y="164"/>
                    <a:pt x="133" y="301"/>
                    <a:pt x="297" y="301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 rot="10800000">
              <a:off x="-266945" y="723588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297" y="0"/>
                  </a:moveTo>
                  <a:cubicBezTo>
                    <a:pt x="133" y="0"/>
                    <a:pt x="1" y="131"/>
                    <a:pt x="1" y="297"/>
                  </a:cubicBezTo>
                  <a:lnTo>
                    <a:pt x="297" y="297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 rot="10800000">
              <a:off x="-222493" y="612617"/>
              <a:ext cx="38149" cy="50908"/>
            </a:xfrm>
            <a:custGeom>
              <a:rect b="b" l="l" r="r" t="t"/>
              <a:pathLst>
                <a:path extrusionOk="0" h="595" w="599">
                  <a:moveTo>
                    <a:pt x="301" y="0"/>
                  </a:moveTo>
                  <a:cubicBezTo>
                    <a:pt x="131" y="0"/>
                    <a:pt x="0" y="133"/>
                    <a:pt x="0" y="297"/>
                  </a:cubicBezTo>
                  <a:cubicBezTo>
                    <a:pt x="0" y="462"/>
                    <a:pt x="131" y="595"/>
                    <a:pt x="301" y="595"/>
                  </a:cubicBezTo>
                  <a:cubicBezTo>
                    <a:pt x="466" y="595"/>
                    <a:pt x="599" y="462"/>
                    <a:pt x="599" y="297"/>
                  </a:cubicBezTo>
                  <a:cubicBezTo>
                    <a:pt x="599" y="133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 rot="10800000">
              <a:off x="-266945" y="69774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1" y="1"/>
                  </a:moveTo>
                  <a:cubicBezTo>
                    <a:pt x="1" y="170"/>
                    <a:pt x="133" y="303"/>
                    <a:pt x="297" y="303"/>
                  </a:cubicBez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 rot="10800000">
              <a:off x="-158807" y="55246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1" y="0"/>
                  </a:moveTo>
                  <a:lnTo>
                    <a:pt x="1" y="302"/>
                  </a:lnTo>
                  <a:lnTo>
                    <a:pt x="297" y="302"/>
                  </a:lnTo>
                  <a:cubicBezTo>
                    <a:pt x="297" y="133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 rot="10800000">
              <a:off x="-158807" y="69774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1" y="1"/>
                  </a:moveTo>
                  <a:lnTo>
                    <a:pt x="1" y="303"/>
                  </a:lnTo>
                  <a:cubicBezTo>
                    <a:pt x="166" y="303"/>
                    <a:pt x="297" y="170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 rot="10800000">
              <a:off x="-266945" y="55246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297" y="0"/>
                  </a:moveTo>
                  <a:cubicBezTo>
                    <a:pt x="133" y="0"/>
                    <a:pt x="1" y="133"/>
                    <a:pt x="1" y="302"/>
                  </a:cubicBezTo>
                  <a:lnTo>
                    <a:pt x="297" y="302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 rot="10800000">
              <a:off x="-222493" y="441498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301" y="1"/>
                  </a:moveTo>
                  <a:cubicBezTo>
                    <a:pt x="131" y="1"/>
                    <a:pt x="0" y="133"/>
                    <a:pt x="0" y="298"/>
                  </a:cubicBezTo>
                  <a:cubicBezTo>
                    <a:pt x="0" y="464"/>
                    <a:pt x="131" y="601"/>
                    <a:pt x="301" y="601"/>
                  </a:cubicBezTo>
                  <a:cubicBezTo>
                    <a:pt x="466" y="601"/>
                    <a:pt x="599" y="464"/>
                    <a:pt x="599" y="298"/>
                  </a:cubicBezTo>
                  <a:cubicBezTo>
                    <a:pt x="599" y="133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6"/>
            <p:cNvSpPr/>
            <p:nvPr/>
          </p:nvSpPr>
          <p:spPr>
            <a:xfrm rot="10800000">
              <a:off x="-158807" y="527143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6"/>
            <p:cNvSpPr/>
            <p:nvPr/>
          </p:nvSpPr>
          <p:spPr>
            <a:xfrm rot="10800000">
              <a:off x="-158807" y="381864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1"/>
                  </a:moveTo>
                  <a:lnTo>
                    <a:pt x="1" y="302"/>
                  </a:lnTo>
                  <a:lnTo>
                    <a:pt x="297" y="302"/>
                  </a:lnTo>
                  <a:cubicBezTo>
                    <a:pt x="297" y="136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6"/>
            <p:cNvSpPr/>
            <p:nvPr/>
          </p:nvSpPr>
          <p:spPr>
            <a:xfrm rot="10800000">
              <a:off x="-266945" y="381864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7" y="1"/>
                  </a:moveTo>
                  <a:cubicBezTo>
                    <a:pt x="133" y="1"/>
                    <a:pt x="1" y="136"/>
                    <a:pt x="1" y="302"/>
                  </a:cubicBezTo>
                  <a:lnTo>
                    <a:pt x="297" y="302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6"/>
            <p:cNvSpPr/>
            <p:nvPr/>
          </p:nvSpPr>
          <p:spPr>
            <a:xfrm rot="10800000">
              <a:off x="-266945" y="527143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cubicBezTo>
                    <a:pt x="1" y="166"/>
                    <a:pt x="133" y="297"/>
                    <a:pt x="297" y="297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6"/>
            <p:cNvSpPr/>
            <p:nvPr/>
          </p:nvSpPr>
          <p:spPr>
            <a:xfrm rot="10800000">
              <a:off x="-266945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297" y="1"/>
                  </a:moveTo>
                  <a:cubicBezTo>
                    <a:pt x="133" y="1"/>
                    <a:pt x="1" y="138"/>
                    <a:pt x="1" y="303"/>
                  </a:cubicBezTo>
                  <a:lnTo>
                    <a:pt x="297" y="30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6"/>
            <p:cNvSpPr/>
            <p:nvPr/>
          </p:nvSpPr>
          <p:spPr>
            <a:xfrm rot="10800000">
              <a:off x="-158807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1" y="1"/>
                  </a:moveTo>
                  <a:lnTo>
                    <a:pt x="1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6"/>
            <p:cNvSpPr/>
            <p:nvPr/>
          </p:nvSpPr>
          <p:spPr>
            <a:xfrm rot="10800000">
              <a:off x="-158807" y="356367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6"/>
            <p:cNvSpPr/>
            <p:nvPr/>
          </p:nvSpPr>
          <p:spPr>
            <a:xfrm rot="10800000">
              <a:off x="-266945" y="356367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1" y="1"/>
                  </a:moveTo>
                  <a:cubicBezTo>
                    <a:pt x="1" y="166"/>
                    <a:pt x="133" y="298"/>
                    <a:pt x="297" y="298"/>
                  </a:cubicBez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6"/>
            <p:cNvSpPr/>
            <p:nvPr/>
          </p:nvSpPr>
          <p:spPr>
            <a:xfrm rot="10800000">
              <a:off x="-222493" y="270893"/>
              <a:ext cx="38149" cy="51250"/>
            </a:xfrm>
            <a:custGeom>
              <a:rect b="b" l="l" r="r" t="t"/>
              <a:pathLst>
                <a:path extrusionOk="0" h="599" w="599">
                  <a:moveTo>
                    <a:pt x="301" y="0"/>
                  </a:moveTo>
                  <a:cubicBezTo>
                    <a:pt x="131" y="0"/>
                    <a:pt x="0" y="132"/>
                    <a:pt x="0" y="297"/>
                  </a:cubicBezTo>
                  <a:cubicBezTo>
                    <a:pt x="0" y="462"/>
                    <a:pt x="131" y="599"/>
                    <a:pt x="301" y="599"/>
                  </a:cubicBezTo>
                  <a:cubicBezTo>
                    <a:pt x="466" y="599"/>
                    <a:pt x="599" y="462"/>
                    <a:pt x="599" y="297"/>
                  </a:cubicBezTo>
                  <a:cubicBezTo>
                    <a:pt x="599" y="132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 rot="10800000">
              <a:off x="-266945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cubicBezTo>
                    <a:pt x="1" y="165"/>
                    <a:pt x="133" y="297"/>
                    <a:pt x="297" y="297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 rot="10800000">
              <a:off x="-158807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 rot="10800000">
              <a:off x="-266945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7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 rot="10800000">
              <a:off x="-158807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 rot="10800000">
              <a:off x="-222493" y="100117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301" y="0"/>
                  </a:moveTo>
                  <a:cubicBezTo>
                    <a:pt x="131" y="0"/>
                    <a:pt x="0" y="133"/>
                    <a:pt x="0" y="298"/>
                  </a:cubicBezTo>
                  <a:cubicBezTo>
                    <a:pt x="0" y="463"/>
                    <a:pt x="131" y="600"/>
                    <a:pt x="301" y="600"/>
                  </a:cubicBezTo>
                  <a:cubicBezTo>
                    <a:pt x="466" y="600"/>
                    <a:pt x="599" y="463"/>
                    <a:pt x="599" y="298"/>
                  </a:cubicBezTo>
                  <a:cubicBezTo>
                    <a:pt x="599" y="133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 rot="10800000">
              <a:off x="-222493" y="-7048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301" y="1"/>
                  </a:moveTo>
                  <a:cubicBezTo>
                    <a:pt x="131" y="1"/>
                    <a:pt x="0" y="133"/>
                    <a:pt x="0" y="297"/>
                  </a:cubicBezTo>
                  <a:cubicBezTo>
                    <a:pt x="0" y="462"/>
                    <a:pt x="131" y="599"/>
                    <a:pt x="301" y="599"/>
                  </a:cubicBezTo>
                  <a:cubicBezTo>
                    <a:pt x="466" y="599"/>
                    <a:pt x="599" y="462"/>
                    <a:pt x="599" y="297"/>
                  </a:cubicBezTo>
                  <a:cubicBezTo>
                    <a:pt x="599" y="133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 rot="10800000">
              <a:off x="-266945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cubicBezTo>
                    <a:pt x="1" y="166"/>
                    <a:pt x="133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 rot="10800000">
              <a:off x="-158807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6"/>
            <p:cNvSpPr/>
            <p:nvPr/>
          </p:nvSpPr>
          <p:spPr>
            <a:xfrm rot="10800000">
              <a:off x="-139892" y="894193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298" y="1"/>
                  </a:moveTo>
                  <a:cubicBezTo>
                    <a:pt x="133" y="1"/>
                    <a:pt x="0" y="133"/>
                    <a:pt x="0" y="298"/>
                  </a:cubicBezTo>
                  <a:lnTo>
                    <a:pt x="298" y="298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6"/>
            <p:cNvSpPr/>
            <p:nvPr/>
          </p:nvSpPr>
          <p:spPr>
            <a:xfrm rot="10800000">
              <a:off x="-95440" y="783308"/>
              <a:ext cx="38212" cy="51336"/>
            </a:xfrm>
            <a:custGeom>
              <a:rect b="b" l="l" r="r" t="t"/>
              <a:pathLst>
                <a:path extrusionOk="0" h="600" w="600">
                  <a:moveTo>
                    <a:pt x="298" y="1"/>
                  </a:moveTo>
                  <a:cubicBezTo>
                    <a:pt x="133" y="1"/>
                    <a:pt x="1" y="137"/>
                    <a:pt x="1" y="303"/>
                  </a:cubicBezTo>
                  <a:cubicBezTo>
                    <a:pt x="1" y="468"/>
                    <a:pt x="133" y="599"/>
                    <a:pt x="298" y="599"/>
                  </a:cubicBezTo>
                  <a:cubicBezTo>
                    <a:pt x="468" y="599"/>
                    <a:pt x="600" y="468"/>
                    <a:pt x="600" y="303"/>
                  </a:cubicBezTo>
                  <a:cubicBezTo>
                    <a:pt x="600" y="137"/>
                    <a:pt x="46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6"/>
            <p:cNvSpPr/>
            <p:nvPr/>
          </p:nvSpPr>
          <p:spPr>
            <a:xfrm rot="10800000">
              <a:off x="-139892" y="868439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0" y="0"/>
                  </a:moveTo>
                  <a:cubicBezTo>
                    <a:pt x="0" y="164"/>
                    <a:pt x="133" y="301"/>
                    <a:pt x="298" y="301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6"/>
            <p:cNvSpPr/>
            <p:nvPr/>
          </p:nvSpPr>
          <p:spPr>
            <a:xfrm rot="10800000">
              <a:off x="-31818" y="723588"/>
              <a:ext cx="19042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lnTo>
                    <a:pt x="298" y="297"/>
                  </a:lnTo>
                  <a:cubicBezTo>
                    <a:pt x="298" y="131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6"/>
            <p:cNvSpPr/>
            <p:nvPr/>
          </p:nvSpPr>
          <p:spPr>
            <a:xfrm rot="10800000">
              <a:off x="-139892" y="723588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298" y="0"/>
                  </a:moveTo>
                  <a:cubicBezTo>
                    <a:pt x="133" y="0"/>
                    <a:pt x="0" y="131"/>
                    <a:pt x="0" y="297"/>
                  </a:cubicBezTo>
                  <a:lnTo>
                    <a:pt x="298" y="297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 rot="10800000">
              <a:off x="-139892" y="69774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0" y="1"/>
                  </a:moveTo>
                  <a:cubicBezTo>
                    <a:pt x="0" y="170"/>
                    <a:pt x="133" y="303"/>
                    <a:pt x="298" y="303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 rot="10800000">
              <a:off x="-31818" y="697749"/>
              <a:ext cx="19042" cy="25925"/>
            </a:xfrm>
            <a:custGeom>
              <a:rect b="b" l="l" r="r" t="t"/>
              <a:pathLst>
                <a:path extrusionOk="0" h="303" w="299">
                  <a:moveTo>
                    <a:pt x="1" y="1"/>
                  </a:moveTo>
                  <a:lnTo>
                    <a:pt x="1" y="303"/>
                  </a:lnTo>
                  <a:cubicBezTo>
                    <a:pt x="166" y="303"/>
                    <a:pt x="298" y="170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rot="10800000">
              <a:off x="-31818" y="552469"/>
              <a:ext cx="19042" cy="25925"/>
            </a:xfrm>
            <a:custGeom>
              <a:rect b="b" l="l" r="r" t="t"/>
              <a:pathLst>
                <a:path extrusionOk="0" h="303" w="299">
                  <a:moveTo>
                    <a:pt x="1" y="0"/>
                  </a:moveTo>
                  <a:lnTo>
                    <a:pt x="1" y="302"/>
                  </a:lnTo>
                  <a:lnTo>
                    <a:pt x="298" y="302"/>
                  </a:lnTo>
                  <a:cubicBezTo>
                    <a:pt x="298" y="133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 rot="10800000">
              <a:off x="-95440" y="612617"/>
              <a:ext cx="38212" cy="50908"/>
            </a:xfrm>
            <a:custGeom>
              <a:rect b="b" l="l" r="r" t="t"/>
              <a:pathLst>
                <a:path extrusionOk="0" h="595" w="600">
                  <a:moveTo>
                    <a:pt x="298" y="0"/>
                  </a:moveTo>
                  <a:cubicBezTo>
                    <a:pt x="133" y="0"/>
                    <a:pt x="1" y="133"/>
                    <a:pt x="1" y="297"/>
                  </a:cubicBezTo>
                  <a:cubicBezTo>
                    <a:pt x="1" y="462"/>
                    <a:pt x="133" y="595"/>
                    <a:pt x="298" y="595"/>
                  </a:cubicBezTo>
                  <a:cubicBezTo>
                    <a:pt x="468" y="595"/>
                    <a:pt x="600" y="462"/>
                    <a:pt x="600" y="297"/>
                  </a:cubicBezTo>
                  <a:cubicBezTo>
                    <a:pt x="600" y="133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 rot="10800000">
              <a:off x="-139892" y="55246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298" y="0"/>
                  </a:moveTo>
                  <a:cubicBezTo>
                    <a:pt x="133" y="0"/>
                    <a:pt x="0" y="133"/>
                    <a:pt x="0" y="302"/>
                  </a:cubicBezTo>
                  <a:lnTo>
                    <a:pt x="298" y="30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rot="10800000">
              <a:off x="-139892" y="381864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8" y="1"/>
                  </a:moveTo>
                  <a:cubicBezTo>
                    <a:pt x="133" y="1"/>
                    <a:pt x="0" y="136"/>
                    <a:pt x="0" y="302"/>
                  </a:cubicBezTo>
                  <a:lnTo>
                    <a:pt x="298" y="30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 rot="10800000">
              <a:off x="-139892" y="527143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0" y="0"/>
                  </a:moveTo>
                  <a:cubicBezTo>
                    <a:pt x="0" y="166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 rot="10800000">
              <a:off x="-31818" y="381864"/>
              <a:ext cx="19042" cy="25839"/>
            </a:xfrm>
            <a:custGeom>
              <a:rect b="b" l="l" r="r" t="t"/>
              <a:pathLst>
                <a:path extrusionOk="0" h="302" w="299">
                  <a:moveTo>
                    <a:pt x="1" y="1"/>
                  </a:moveTo>
                  <a:lnTo>
                    <a:pt x="1" y="302"/>
                  </a:lnTo>
                  <a:lnTo>
                    <a:pt x="298" y="302"/>
                  </a:lnTo>
                  <a:cubicBezTo>
                    <a:pt x="298" y="136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 rot="10800000">
              <a:off x="-95440" y="441498"/>
              <a:ext cx="38212" cy="51422"/>
            </a:xfrm>
            <a:custGeom>
              <a:rect b="b" l="l" r="r" t="t"/>
              <a:pathLst>
                <a:path extrusionOk="0" h="601" w="600">
                  <a:moveTo>
                    <a:pt x="298" y="1"/>
                  </a:moveTo>
                  <a:cubicBezTo>
                    <a:pt x="133" y="1"/>
                    <a:pt x="1" y="133"/>
                    <a:pt x="1" y="298"/>
                  </a:cubicBezTo>
                  <a:cubicBezTo>
                    <a:pt x="1" y="464"/>
                    <a:pt x="133" y="601"/>
                    <a:pt x="298" y="601"/>
                  </a:cubicBezTo>
                  <a:cubicBezTo>
                    <a:pt x="468" y="601"/>
                    <a:pt x="600" y="464"/>
                    <a:pt x="600" y="298"/>
                  </a:cubicBezTo>
                  <a:cubicBezTo>
                    <a:pt x="600" y="133"/>
                    <a:pt x="46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 rot="10800000">
              <a:off x="-31818" y="527143"/>
              <a:ext cx="19042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 rot="10800000">
              <a:off x="-139892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298" y="1"/>
                  </a:moveTo>
                  <a:cubicBezTo>
                    <a:pt x="133" y="1"/>
                    <a:pt x="0" y="138"/>
                    <a:pt x="0" y="303"/>
                  </a:cubicBezTo>
                  <a:lnTo>
                    <a:pt x="298" y="30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 rot="10800000">
              <a:off x="-31818" y="356367"/>
              <a:ext cx="19042" cy="25582"/>
            </a:xfrm>
            <a:custGeom>
              <a:rect b="b" l="l" r="r" t="t"/>
              <a:pathLst>
                <a:path extrusionOk="0" h="299" w="299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8" y="166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 rot="10800000">
              <a:off x="-139892" y="356367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0" y="1"/>
                  </a:moveTo>
                  <a:cubicBezTo>
                    <a:pt x="0" y="166"/>
                    <a:pt x="133" y="298"/>
                    <a:pt x="298" y="298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 rot="10800000">
              <a:off x="-95440" y="270893"/>
              <a:ext cx="38212" cy="51250"/>
            </a:xfrm>
            <a:custGeom>
              <a:rect b="b" l="l" r="r" t="t"/>
              <a:pathLst>
                <a:path extrusionOk="0" h="599" w="600">
                  <a:moveTo>
                    <a:pt x="298" y="0"/>
                  </a:moveTo>
                  <a:cubicBezTo>
                    <a:pt x="133" y="0"/>
                    <a:pt x="1" y="132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2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 rot="10800000">
              <a:off x="-31818" y="211087"/>
              <a:ext cx="19042" cy="26010"/>
            </a:xfrm>
            <a:custGeom>
              <a:rect b="b" l="l" r="r" t="t"/>
              <a:pathLst>
                <a:path extrusionOk="0" h="304" w="299">
                  <a:moveTo>
                    <a:pt x="1" y="1"/>
                  </a:moveTo>
                  <a:lnTo>
                    <a:pt x="1" y="303"/>
                  </a:lnTo>
                  <a:lnTo>
                    <a:pt x="298" y="303"/>
                  </a:lnTo>
                  <a:cubicBezTo>
                    <a:pt x="298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 rot="10800000">
              <a:off x="-31818" y="185762"/>
              <a:ext cx="19042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 rot="10800000">
              <a:off x="-139892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0" y="0"/>
                  </a:moveTo>
                  <a:cubicBezTo>
                    <a:pt x="0" y="165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 rot="10800000">
              <a:off x="-31818" y="40482"/>
              <a:ext cx="19042" cy="25839"/>
            </a:xfrm>
            <a:custGeom>
              <a:rect b="b" l="l" r="r" t="t"/>
              <a:pathLst>
                <a:path extrusionOk="0" h="302" w="299">
                  <a:moveTo>
                    <a:pt x="1" y="0"/>
                  </a:moveTo>
                  <a:lnTo>
                    <a:pt x="1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 rot="10800000">
              <a:off x="-95440" y="100117"/>
              <a:ext cx="38212" cy="51422"/>
            </a:xfrm>
            <a:custGeom>
              <a:rect b="b" l="l" r="r" t="t"/>
              <a:pathLst>
                <a:path extrusionOk="0" h="601" w="600">
                  <a:moveTo>
                    <a:pt x="298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8" y="600"/>
                  </a:cubicBezTo>
                  <a:cubicBezTo>
                    <a:pt x="468" y="600"/>
                    <a:pt x="600" y="463"/>
                    <a:pt x="600" y="298"/>
                  </a:cubicBezTo>
                  <a:cubicBezTo>
                    <a:pt x="600" y="133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 rot="10800000">
              <a:off x="-139892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8" y="0"/>
                  </a:moveTo>
                  <a:cubicBezTo>
                    <a:pt x="133" y="0"/>
                    <a:pt x="0" y="136"/>
                    <a:pt x="0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10800000">
              <a:off x="-31818" y="15071"/>
              <a:ext cx="19042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10800000">
              <a:off x="-95440" y="-70488"/>
              <a:ext cx="38212" cy="51336"/>
            </a:xfrm>
            <a:custGeom>
              <a:rect b="b" l="l" r="r" t="t"/>
              <a:pathLst>
                <a:path extrusionOk="0" h="600" w="600">
                  <a:moveTo>
                    <a:pt x="298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3"/>
                    <a:pt x="46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10800000">
              <a:off x="-139892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cubicBezTo>
                    <a:pt x="0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 rot="10800000">
              <a:off x="-12840" y="723588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302" y="0"/>
                  </a:moveTo>
                  <a:cubicBezTo>
                    <a:pt x="137" y="0"/>
                    <a:pt x="0" y="131"/>
                    <a:pt x="0" y="297"/>
                  </a:cubicBezTo>
                  <a:lnTo>
                    <a:pt x="302" y="297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 rot="10800000">
              <a:off x="95299" y="723588"/>
              <a:ext cx="637" cy="428"/>
            </a:xfrm>
            <a:custGeom>
              <a:rect b="b" l="l" r="r" t="t"/>
              <a:pathLst>
                <a:path extrusionOk="0" h="5" w="10">
                  <a:moveTo>
                    <a:pt x="10" y="0"/>
                  </a:moveTo>
                  <a:cubicBezTo>
                    <a:pt x="5" y="0"/>
                    <a:pt x="5" y="5"/>
                    <a:pt x="1" y="5"/>
                  </a:cubicBezTo>
                  <a:lnTo>
                    <a:pt x="10" y="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 rot="10800000">
              <a:off x="31548" y="612617"/>
              <a:ext cx="38212" cy="50908"/>
            </a:xfrm>
            <a:custGeom>
              <a:rect b="b" l="l" r="r" t="t"/>
              <a:pathLst>
                <a:path extrusionOk="0" h="595" w="600">
                  <a:moveTo>
                    <a:pt x="297" y="0"/>
                  </a:moveTo>
                  <a:cubicBezTo>
                    <a:pt x="132" y="0"/>
                    <a:pt x="1" y="133"/>
                    <a:pt x="1" y="297"/>
                  </a:cubicBezTo>
                  <a:cubicBezTo>
                    <a:pt x="1" y="462"/>
                    <a:pt x="132" y="595"/>
                    <a:pt x="297" y="595"/>
                  </a:cubicBezTo>
                  <a:cubicBezTo>
                    <a:pt x="462" y="595"/>
                    <a:pt x="599" y="462"/>
                    <a:pt x="599" y="297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 rot="10800000">
              <a:off x="-12840" y="552469"/>
              <a:ext cx="19234" cy="25925"/>
            </a:xfrm>
            <a:custGeom>
              <a:rect b="b" l="l" r="r" t="t"/>
              <a:pathLst>
                <a:path extrusionOk="0" h="303" w="302">
                  <a:moveTo>
                    <a:pt x="302" y="0"/>
                  </a:moveTo>
                  <a:cubicBezTo>
                    <a:pt x="137" y="0"/>
                    <a:pt x="0" y="133"/>
                    <a:pt x="0" y="302"/>
                  </a:cubicBezTo>
                  <a:lnTo>
                    <a:pt x="302" y="30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 rot="10800000">
              <a:off x="-12840" y="697749"/>
              <a:ext cx="19234" cy="25925"/>
            </a:xfrm>
            <a:custGeom>
              <a:rect b="b" l="l" r="r" t="t"/>
              <a:pathLst>
                <a:path extrusionOk="0" h="303" w="302">
                  <a:moveTo>
                    <a:pt x="0" y="1"/>
                  </a:moveTo>
                  <a:cubicBezTo>
                    <a:pt x="0" y="170"/>
                    <a:pt x="137" y="303"/>
                    <a:pt x="302" y="303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 rot="10800000">
              <a:off x="95298" y="697749"/>
              <a:ext cx="18915" cy="25925"/>
            </a:xfrm>
            <a:custGeom>
              <a:rect b="b" l="l" r="r" t="t"/>
              <a:pathLst>
                <a:path extrusionOk="0" h="303" w="297">
                  <a:moveTo>
                    <a:pt x="288" y="1"/>
                  </a:moveTo>
                  <a:cubicBezTo>
                    <a:pt x="189" y="81"/>
                    <a:pt x="94" y="166"/>
                    <a:pt x="0" y="246"/>
                  </a:cubicBezTo>
                  <a:lnTo>
                    <a:pt x="0" y="303"/>
                  </a:lnTo>
                  <a:cubicBezTo>
                    <a:pt x="166" y="303"/>
                    <a:pt x="297" y="170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 rot="10800000">
              <a:off x="95298" y="552469"/>
              <a:ext cx="18915" cy="25925"/>
            </a:xfrm>
            <a:custGeom>
              <a:rect b="b" l="l" r="r" t="t"/>
              <a:pathLst>
                <a:path extrusionOk="0" h="303" w="297">
                  <a:moveTo>
                    <a:pt x="0" y="0"/>
                  </a:moveTo>
                  <a:lnTo>
                    <a:pt x="0" y="302"/>
                  </a:lnTo>
                  <a:lnTo>
                    <a:pt x="297" y="302"/>
                  </a:lnTo>
                  <a:cubicBezTo>
                    <a:pt x="297" y="133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 rot="10800000">
              <a:off x="-12840" y="381864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1"/>
                  </a:moveTo>
                  <a:cubicBezTo>
                    <a:pt x="137" y="1"/>
                    <a:pt x="0" y="136"/>
                    <a:pt x="0" y="302"/>
                  </a:cubicBezTo>
                  <a:lnTo>
                    <a:pt x="302" y="30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 rot="10800000">
              <a:off x="-12840" y="527143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cubicBezTo>
                    <a:pt x="0" y="166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 rot="10800000">
              <a:off x="95298" y="527143"/>
              <a:ext cx="18915" cy="25411"/>
            </a:xfrm>
            <a:custGeom>
              <a:rect b="b" l="l" r="r" t="t"/>
              <a:pathLst>
                <a:path extrusionOk="0" h="297" w="297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 rot="10800000">
              <a:off x="95298" y="381864"/>
              <a:ext cx="18915" cy="25839"/>
            </a:xfrm>
            <a:custGeom>
              <a:rect b="b" l="l" r="r" t="t"/>
              <a:pathLst>
                <a:path extrusionOk="0" h="302" w="297">
                  <a:moveTo>
                    <a:pt x="0" y="1"/>
                  </a:moveTo>
                  <a:lnTo>
                    <a:pt x="0" y="302"/>
                  </a:lnTo>
                  <a:lnTo>
                    <a:pt x="297" y="302"/>
                  </a:lnTo>
                  <a:cubicBezTo>
                    <a:pt x="297" y="136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 rot="10800000">
              <a:off x="31548" y="441498"/>
              <a:ext cx="38212" cy="51422"/>
            </a:xfrm>
            <a:custGeom>
              <a:rect b="b" l="l" r="r" t="t"/>
              <a:pathLst>
                <a:path extrusionOk="0" h="601" w="600">
                  <a:moveTo>
                    <a:pt x="297" y="1"/>
                  </a:moveTo>
                  <a:cubicBezTo>
                    <a:pt x="132" y="1"/>
                    <a:pt x="1" y="133"/>
                    <a:pt x="1" y="298"/>
                  </a:cubicBezTo>
                  <a:cubicBezTo>
                    <a:pt x="1" y="464"/>
                    <a:pt x="132" y="601"/>
                    <a:pt x="297" y="601"/>
                  </a:cubicBezTo>
                  <a:cubicBezTo>
                    <a:pt x="462" y="601"/>
                    <a:pt x="599" y="464"/>
                    <a:pt x="599" y="298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 rot="10800000">
              <a:off x="31548" y="270893"/>
              <a:ext cx="38212" cy="51250"/>
            </a:xfrm>
            <a:custGeom>
              <a:rect b="b" l="l" r="r" t="t"/>
              <a:pathLst>
                <a:path extrusionOk="0" h="599" w="600">
                  <a:moveTo>
                    <a:pt x="297" y="0"/>
                  </a:moveTo>
                  <a:cubicBezTo>
                    <a:pt x="132" y="0"/>
                    <a:pt x="1" y="132"/>
                    <a:pt x="1" y="297"/>
                  </a:cubicBezTo>
                  <a:cubicBezTo>
                    <a:pt x="1" y="462"/>
                    <a:pt x="132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2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 rot="10800000">
              <a:off x="95298" y="211087"/>
              <a:ext cx="18915" cy="26010"/>
            </a:xfrm>
            <a:custGeom>
              <a:rect b="b" l="l" r="r" t="t"/>
              <a:pathLst>
                <a:path extrusionOk="0" h="304" w="297">
                  <a:moveTo>
                    <a:pt x="0" y="1"/>
                  </a:moveTo>
                  <a:lnTo>
                    <a:pt x="0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 rot="10800000">
              <a:off x="-12840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2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 rot="10800000">
              <a:off x="95298" y="356367"/>
              <a:ext cx="18915" cy="25582"/>
            </a:xfrm>
            <a:custGeom>
              <a:rect b="b" l="l" r="r" t="t"/>
              <a:pathLst>
                <a:path extrusionOk="0" h="299" w="297">
                  <a:moveTo>
                    <a:pt x="0" y="1"/>
                  </a:moveTo>
                  <a:lnTo>
                    <a:pt x="0" y="298"/>
                  </a:lnTo>
                  <a:cubicBezTo>
                    <a:pt x="166" y="298"/>
                    <a:pt x="297" y="16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 rot="10800000">
              <a:off x="-12840" y="356367"/>
              <a:ext cx="19234" cy="25582"/>
            </a:xfrm>
            <a:custGeom>
              <a:rect b="b" l="l" r="r" t="t"/>
              <a:pathLst>
                <a:path extrusionOk="0" h="299" w="302">
                  <a:moveTo>
                    <a:pt x="0" y="1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 rot="10800000">
              <a:off x="95298" y="40482"/>
              <a:ext cx="18915" cy="25839"/>
            </a:xfrm>
            <a:custGeom>
              <a:rect b="b" l="l" r="r" t="t"/>
              <a:pathLst>
                <a:path extrusionOk="0" h="302" w="297">
                  <a:moveTo>
                    <a:pt x="0" y="0"/>
                  </a:moveTo>
                  <a:lnTo>
                    <a:pt x="0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 rot="10800000">
              <a:off x="-12840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cubicBezTo>
                    <a:pt x="0" y="165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 rot="10800000">
              <a:off x="-12840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 rot="10800000">
              <a:off x="95298" y="185762"/>
              <a:ext cx="18915" cy="25411"/>
            </a:xfrm>
            <a:custGeom>
              <a:rect b="b" l="l" r="r" t="t"/>
              <a:pathLst>
                <a:path extrusionOk="0" h="297" w="297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 rot="10800000">
              <a:off x="31548" y="100117"/>
              <a:ext cx="38212" cy="51422"/>
            </a:xfrm>
            <a:custGeom>
              <a:rect b="b" l="l" r="r" t="t"/>
              <a:pathLst>
                <a:path extrusionOk="0" h="601" w="600">
                  <a:moveTo>
                    <a:pt x="297" y="0"/>
                  </a:moveTo>
                  <a:cubicBezTo>
                    <a:pt x="132" y="0"/>
                    <a:pt x="1" y="133"/>
                    <a:pt x="1" y="298"/>
                  </a:cubicBezTo>
                  <a:cubicBezTo>
                    <a:pt x="1" y="463"/>
                    <a:pt x="132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 rot="10800000">
              <a:off x="31548" y="-70488"/>
              <a:ext cx="38212" cy="51336"/>
            </a:xfrm>
            <a:custGeom>
              <a:rect b="b" l="l" r="r" t="t"/>
              <a:pathLst>
                <a:path extrusionOk="0" h="600" w="600">
                  <a:moveTo>
                    <a:pt x="297" y="1"/>
                  </a:moveTo>
                  <a:cubicBezTo>
                    <a:pt x="132" y="1"/>
                    <a:pt x="1" y="133"/>
                    <a:pt x="1" y="297"/>
                  </a:cubicBezTo>
                  <a:cubicBezTo>
                    <a:pt x="1" y="462"/>
                    <a:pt x="132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 rot="10800000">
              <a:off x="-12840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 rot="10800000">
              <a:off x="95298" y="15071"/>
              <a:ext cx="18915" cy="25497"/>
            </a:xfrm>
            <a:custGeom>
              <a:rect b="b" l="l" r="r" t="t"/>
              <a:pathLst>
                <a:path extrusionOk="0" h="298" w="297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 rot="10800000">
              <a:off x="222287" y="552469"/>
              <a:ext cx="19042" cy="17026"/>
            </a:xfrm>
            <a:custGeom>
              <a:rect b="b" l="l" r="r" t="t"/>
              <a:pathLst>
                <a:path extrusionOk="0" h="199" w="299">
                  <a:moveTo>
                    <a:pt x="223" y="0"/>
                  </a:moveTo>
                  <a:cubicBezTo>
                    <a:pt x="148" y="62"/>
                    <a:pt x="72" y="127"/>
                    <a:pt x="1" y="194"/>
                  </a:cubicBezTo>
                  <a:lnTo>
                    <a:pt x="1" y="198"/>
                  </a:lnTo>
                  <a:lnTo>
                    <a:pt x="299" y="198"/>
                  </a:lnTo>
                  <a:cubicBezTo>
                    <a:pt x="299" y="118"/>
                    <a:pt x="270" y="52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 rot="10800000">
              <a:off x="158665" y="612617"/>
              <a:ext cx="29169" cy="36363"/>
            </a:xfrm>
            <a:custGeom>
              <a:rect b="b" l="l" r="r" t="t"/>
              <a:pathLst>
                <a:path extrusionOk="0" h="425" w="458">
                  <a:moveTo>
                    <a:pt x="425" y="0"/>
                  </a:moveTo>
                  <a:cubicBezTo>
                    <a:pt x="284" y="122"/>
                    <a:pt x="142" y="250"/>
                    <a:pt x="1" y="377"/>
                  </a:cubicBezTo>
                  <a:cubicBezTo>
                    <a:pt x="48" y="405"/>
                    <a:pt x="100" y="425"/>
                    <a:pt x="157" y="425"/>
                  </a:cubicBezTo>
                  <a:cubicBezTo>
                    <a:pt x="321" y="425"/>
                    <a:pt x="458" y="292"/>
                    <a:pt x="458" y="127"/>
                  </a:cubicBezTo>
                  <a:cubicBezTo>
                    <a:pt x="458" y="81"/>
                    <a:pt x="444" y="38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 rot="10800000">
              <a:off x="114149" y="697749"/>
              <a:ext cx="3694" cy="4877"/>
            </a:xfrm>
            <a:custGeom>
              <a:rect b="b" l="l" r="r" t="t"/>
              <a:pathLst>
                <a:path extrusionOk="0" h="57" w="58">
                  <a:moveTo>
                    <a:pt x="57" y="0"/>
                  </a:moveTo>
                  <a:cubicBezTo>
                    <a:pt x="38" y="14"/>
                    <a:pt x="20" y="28"/>
                    <a:pt x="1" y="47"/>
                  </a:cubicBezTo>
                  <a:cubicBezTo>
                    <a:pt x="20" y="47"/>
                    <a:pt x="38" y="57"/>
                    <a:pt x="57" y="57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 rot="10800000">
              <a:off x="114149" y="55246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302" y="0"/>
                  </a:moveTo>
                  <a:cubicBezTo>
                    <a:pt x="137" y="0"/>
                    <a:pt x="0" y="133"/>
                    <a:pt x="0" y="302"/>
                  </a:cubicBezTo>
                  <a:lnTo>
                    <a:pt x="302" y="30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 rot="10800000">
              <a:off x="114149" y="527143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cubicBezTo>
                    <a:pt x="0" y="166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 rot="10800000">
              <a:off x="222287" y="527143"/>
              <a:ext cx="19042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9" y="166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 rot="10800000">
              <a:off x="114149" y="381864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302" y="1"/>
                  </a:moveTo>
                  <a:cubicBezTo>
                    <a:pt x="137" y="1"/>
                    <a:pt x="0" y="136"/>
                    <a:pt x="0" y="302"/>
                  </a:cubicBezTo>
                  <a:lnTo>
                    <a:pt x="302" y="30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 rot="10800000">
              <a:off x="158665" y="441498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298" y="1"/>
                  </a:moveTo>
                  <a:cubicBezTo>
                    <a:pt x="133" y="1"/>
                    <a:pt x="0" y="133"/>
                    <a:pt x="0" y="298"/>
                  </a:cubicBezTo>
                  <a:cubicBezTo>
                    <a:pt x="0" y="464"/>
                    <a:pt x="133" y="601"/>
                    <a:pt x="298" y="601"/>
                  </a:cubicBezTo>
                  <a:cubicBezTo>
                    <a:pt x="462" y="601"/>
                    <a:pt x="599" y="464"/>
                    <a:pt x="599" y="298"/>
                  </a:cubicBezTo>
                  <a:cubicBezTo>
                    <a:pt x="599" y="133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 rot="10800000">
              <a:off x="222287" y="381864"/>
              <a:ext cx="19042" cy="25839"/>
            </a:xfrm>
            <a:custGeom>
              <a:rect b="b" l="l" r="r" t="t"/>
              <a:pathLst>
                <a:path extrusionOk="0" h="302" w="299">
                  <a:moveTo>
                    <a:pt x="1" y="1"/>
                  </a:moveTo>
                  <a:lnTo>
                    <a:pt x="1" y="302"/>
                  </a:lnTo>
                  <a:lnTo>
                    <a:pt x="299" y="302"/>
                  </a:lnTo>
                  <a:cubicBezTo>
                    <a:pt x="299" y="136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 rot="10800000">
              <a:off x="222287" y="211087"/>
              <a:ext cx="19042" cy="26010"/>
            </a:xfrm>
            <a:custGeom>
              <a:rect b="b" l="l" r="r" t="t"/>
              <a:pathLst>
                <a:path extrusionOk="0" h="304" w="299">
                  <a:moveTo>
                    <a:pt x="1" y="1"/>
                  </a:moveTo>
                  <a:lnTo>
                    <a:pt x="1" y="303"/>
                  </a:lnTo>
                  <a:lnTo>
                    <a:pt x="299" y="303"/>
                  </a:lnTo>
                  <a:cubicBezTo>
                    <a:pt x="299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 rot="10800000">
              <a:off x="114149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302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 rot="10800000">
              <a:off x="114149" y="356367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 rot="10800000">
              <a:off x="222287" y="356367"/>
              <a:ext cx="19042" cy="25582"/>
            </a:xfrm>
            <a:custGeom>
              <a:rect b="b" l="l" r="r" t="t"/>
              <a:pathLst>
                <a:path extrusionOk="0" h="299" w="299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9" y="166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 rot="10800000">
              <a:off x="158665" y="270893"/>
              <a:ext cx="38149" cy="51250"/>
            </a:xfrm>
            <a:custGeom>
              <a:rect b="b" l="l" r="r" t="t"/>
              <a:pathLst>
                <a:path extrusionOk="0" h="599" w="599">
                  <a:moveTo>
                    <a:pt x="298" y="0"/>
                  </a:moveTo>
                  <a:cubicBezTo>
                    <a:pt x="133" y="0"/>
                    <a:pt x="0" y="132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2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 rot="10800000">
              <a:off x="222287" y="185762"/>
              <a:ext cx="19042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9" y="165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 rot="10800000">
              <a:off x="158665" y="100117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8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 rot="10800000">
              <a:off x="222287" y="40482"/>
              <a:ext cx="19042" cy="25839"/>
            </a:xfrm>
            <a:custGeom>
              <a:rect b="b" l="l" r="r" t="t"/>
              <a:pathLst>
                <a:path extrusionOk="0" h="302" w="299">
                  <a:moveTo>
                    <a:pt x="1" y="0"/>
                  </a:moveTo>
                  <a:lnTo>
                    <a:pt x="1" y="301"/>
                  </a:lnTo>
                  <a:lnTo>
                    <a:pt x="299" y="301"/>
                  </a:lnTo>
                  <a:cubicBezTo>
                    <a:pt x="299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 rot="10800000">
              <a:off x="114149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cubicBezTo>
                    <a:pt x="0" y="165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 rot="10800000">
              <a:off x="114149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302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 rot="10800000">
              <a:off x="222287" y="15071"/>
              <a:ext cx="19042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9" y="166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 rot="10800000">
              <a:off x="158665" y="-7048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298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 rot="10800000">
              <a:off x="114149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 rot="10800000">
              <a:off x="241266" y="552469"/>
              <a:ext cx="64" cy="513"/>
            </a:xfrm>
            <a:custGeom>
              <a:rect b="b" l="l" r="r" t="t"/>
              <a:pathLst>
                <a:path extrusionOk="0" h="6" w="1">
                  <a:moveTo>
                    <a:pt x="1" y="1"/>
                  </a:moveTo>
                  <a:lnTo>
                    <a:pt x="1" y="5"/>
                  </a:lnTo>
                  <a:lnTo>
                    <a:pt x="1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 rot="10800000">
              <a:off x="349339" y="381864"/>
              <a:ext cx="18979" cy="25069"/>
            </a:xfrm>
            <a:custGeom>
              <a:rect b="b" l="l" r="r" t="t"/>
              <a:pathLst>
                <a:path extrusionOk="0" h="293" w="298">
                  <a:moveTo>
                    <a:pt x="33" y="1"/>
                  </a:moveTo>
                  <a:cubicBezTo>
                    <a:pt x="24" y="10"/>
                    <a:pt x="10" y="20"/>
                    <a:pt x="1" y="29"/>
                  </a:cubicBezTo>
                  <a:lnTo>
                    <a:pt x="1" y="293"/>
                  </a:lnTo>
                  <a:lnTo>
                    <a:pt x="297" y="293"/>
                  </a:lnTo>
                  <a:cubicBezTo>
                    <a:pt x="297" y="138"/>
                    <a:pt x="184" y="20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 rot="10800000">
              <a:off x="285653" y="441498"/>
              <a:ext cx="36748" cy="47315"/>
            </a:xfrm>
            <a:custGeom>
              <a:rect b="b" l="l" r="r" t="t"/>
              <a:pathLst>
                <a:path extrusionOk="0" h="553" w="577">
                  <a:moveTo>
                    <a:pt x="431" y="0"/>
                  </a:moveTo>
                  <a:cubicBezTo>
                    <a:pt x="289" y="122"/>
                    <a:pt x="148" y="250"/>
                    <a:pt x="1" y="373"/>
                  </a:cubicBezTo>
                  <a:cubicBezTo>
                    <a:pt x="48" y="477"/>
                    <a:pt x="152" y="553"/>
                    <a:pt x="275" y="553"/>
                  </a:cubicBezTo>
                  <a:cubicBezTo>
                    <a:pt x="440" y="553"/>
                    <a:pt x="577" y="416"/>
                    <a:pt x="577" y="250"/>
                  </a:cubicBezTo>
                  <a:cubicBezTo>
                    <a:pt x="577" y="142"/>
                    <a:pt x="516" y="52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 rot="10800000">
              <a:off x="241265" y="527143"/>
              <a:ext cx="14075" cy="25411"/>
            </a:xfrm>
            <a:custGeom>
              <a:rect b="b" l="l" r="r" t="t"/>
              <a:pathLst>
                <a:path extrusionOk="0" h="297" w="221">
                  <a:moveTo>
                    <a:pt x="221" y="0"/>
                  </a:moveTo>
                  <a:cubicBezTo>
                    <a:pt x="146" y="62"/>
                    <a:pt x="70" y="127"/>
                    <a:pt x="0" y="194"/>
                  </a:cubicBezTo>
                  <a:cubicBezTo>
                    <a:pt x="51" y="255"/>
                    <a:pt x="131" y="297"/>
                    <a:pt x="221" y="297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 rot="10800000">
              <a:off x="241265" y="381864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1"/>
                  </a:moveTo>
                  <a:cubicBezTo>
                    <a:pt x="138" y="1"/>
                    <a:pt x="1" y="136"/>
                    <a:pt x="1" y="302"/>
                  </a:cubicBezTo>
                  <a:lnTo>
                    <a:pt x="302" y="30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 rot="10800000">
              <a:off x="349339" y="356367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 rot="10800000">
              <a:off x="241265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2" y="1"/>
                  </a:moveTo>
                  <a:cubicBezTo>
                    <a:pt x="138" y="1"/>
                    <a:pt x="1" y="138"/>
                    <a:pt x="1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 rot="10800000">
              <a:off x="349339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1" y="1"/>
                  </a:moveTo>
                  <a:lnTo>
                    <a:pt x="1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 rot="10800000">
              <a:off x="285653" y="270893"/>
              <a:ext cx="38212" cy="51250"/>
            </a:xfrm>
            <a:custGeom>
              <a:rect b="b" l="l" r="r" t="t"/>
              <a:pathLst>
                <a:path extrusionOk="0" h="599" w="600">
                  <a:moveTo>
                    <a:pt x="298" y="0"/>
                  </a:moveTo>
                  <a:cubicBezTo>
                    <a:pt x="132" y="0"/>
                    <a:pt x="1" y="132"/>
                    <a:pt x="1" y="297"/>
                  </a:cubicBezTo>
                  <a:cubicBezTo>
                    <a:pt x="1" y="462"/>
                    <a:pt x="132" y="599"/>
                    <a:pt x="298" y="599"/>
                  </a:cubicBezTo>
                  <a:cubicBezTo>
                    <a:pt x="463" y="599"/>
                    <a:pt x="600" y="462"/>
                    <a:pt x="600" y="297"/>
                  </a:cubicBezTo>
                  <a:cubicBezTo>
                    <a:pt x="600" y="132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 rot="10800000">
              <a:off x="241265" y="356367"/>
              <a:ext cx="19234" cy="25582"/>
            </a:xfrm>
            <a:custGeom>
              <a:rect b="b" l="l" r="r" t="t"/>
              <a:pathLst>
                <a:path extrusionOk="0" h="299" w="302">
                  <a:moveTo>
                    <a:pt x="1" y="1"/>
                  </a:moveTo>
                  <a:cubicBezTo>
                    <a:pt x="1" y="166"/>
                    <a:pt x="138" y="298"/>
                    <a:pt x="302" y="298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 rot="10800000">
              <a:off x="241265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0"/>
                  </a:moveTo>
                  <a:cubicBezTo>
                    <a:pt x="138" y="0"/>
                    <a:pt x="1" y="136"/>
                    <a:pt x="1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 rot="10800000">
              <a:off x="349339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 rot="10800000">
              <a:off x="285653" y="100117"/>
              <a:ext cx="38212" cy="51422"/>
            </a:xfrm>
            <a:custGeom>
              <a:rect b="b" l="l" r="r" t="t"/>
              <a:pathLst>
                <a:path extrusionOk="0" h="601" w="600">
                  <a:moveTo>
                    <a:pt x="298" y="0"/>
                  </a:moveTo>
                  <a:cubicBezTo>
                    <a:pt x="132" y="0"/>
                    <a:pt x="1" y="133"/>
                    <a:pt x="1" y="298"/>
                  </a:cubicBezTo>
                  <a:cubicBezTo>
                    <a:pt x="1" y="463"/>
                    <a:pt x="132" y="600"/>
                    <a:pt x="298" y="600"/>
                  </a:cubicBezTo>
                  <a:cubicBezTo>
                    <a:pt x="463" y="600"/>
                    <a:pt x="600" y="463"/>
                    <a:pt x="600" y="298"/>
                  </a:cubicBezTo>
                  <a:cubicBezTo>
                    <a:pt x="600" y="133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 rot="10800000">
              <a:off x="241265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1" y="0"/>
                  </a:moveTo>
                  <a:cubicBezTo>
                    <a:pt x="1" y="165"/>
                    <a:pt x="138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 rot="10800000">
              <a:off x="349339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 rot="10800000">
              <a:off x="285653" y="-70488"/>
              <a:ext cx="38212" cy="51336"/>
            </a:xfrm>
            <a:custGeom>
              <a:rect b="b" l="l" r="r" t="t"/>
              <a:pathLst>
                <a:path extrusionOk="0" h="600" w="600">
                  <a:moveTo>
                    <a:pt x="298" y="1"/>
                  </a:moveTo>
                  <a:cubicBezTo>
                    <a:pt x="132" y="1"/>
                    <a:pt x="1" y="133"/>
                    <a:pt x="1" y="297"/>
                  </a:cubicBezTo>
                  <a:cubicBezTo>
                    <a:pt x="1" y="462"/>
                    <a:pt x="132" y="599"/>
                    <a:pt x="298" y="599"/>
                  </a:cubicBezTo>
                  <a:cubicBezTo>
                    <a:pt x="463" y="599"/>
                    <a:pt x="600" y="462"/>
                    <a:pt x="600" y="297"/>
                  </a:cubicBezTo>
                  <a:cubicBezTo>
                    <a:pt x="600" y="133"/>
                    <a:pt x="46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 rot="10800000">
              <a:off x="349339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 rot="10800000">
              <a:off x="241265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" y="0"/>
                  </a:moveTo>
                  <a:cubicBezTo>
                    <a:pt x="1" y="166"/>
                    <a:pt x="138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 rot="10800000">
              <a:off x="368254" y="381864"/>
              <a:ext cx="19297" cy="22673"/>
            </a:xfrm>
            <a:custGeom>
              <a:rect b="b" l="l" r="r" t="t"/>
              <a:pathLst>
                <a:path extrusionOk="0" h="265" w="303">
                  <a:moveTo>
                    <a:pt x="303" y="1"/>
                  </a:moveTo>
                  <a:cubicBezTo>
                    <a:pt x="203" y="81"/>
                    <a:pt x="105" y="166"/>
                    <a:pt x="5" y="247"/>
                  </a:cubicBezTo>
                  <a:cubicBezTo>
                    <a:pt x="5" y="251"/>
                    <a:pt x="0" y="256"/>
                    <a:pt x="0" y="265"/>
                  </a:cubicBezTo>
                  <a:lnTo>
                    <a:pt x="303" y="2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 rot="10800000">
              <a:off x="412706" y="270893"/>
              <a:ext cx="38212" cy="51250"/>
            </a:xfrm>
            <a:custGeom>
              <a:rect b="b" l="l" r="r" t="t"/>
              <a:pathLst>
                <a:path extrusionOk="0" h="599" w="600">
                  <a:moveTo>
                    <a:pt x="298" y="0"/>
                  </a:moveTo>
                  <a:cubicBezTo>
                    <a:pt x="133" y="0"/>
                    <a:pt x="1" y="132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2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 rot="10800000">
              <a:off x="476392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0" y="1"/>
                  </a:moveTo>
                  <a:lnTo>
                    <a:pt x="0" y="303"/>
                  </a:lnTo>
                  <a:lnTo>
                    <a:pt x="298" y="303"/>
                  </a:lnTo>
                  <a:cubicBezTo>
                    <a:pt x="298" y="138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 rot="10800000">
              <a:off x="368254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303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3" y="30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 rot="10800000">
              <a:off x="368254" y="356367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cubicBezTo>
                    <a:pt x="0" y="166"/>
                    <a:pt x="137" y="298"/>
                    <a:pt x="303" y="298"/>
                  </a:cubicBez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 rot="10800000">
              <a:off x="412706" y="100117"/>
              <a:ext cx="38212" cy="51422"/>
            </a:xfrm>
            <a:custGeom>
              <a:rect b="b" l="l" r="r" t="t"/>
              <a:pathLst>
                <a:path extrusionOk="0" h="601" w="600">
                  <a:moveTo>
                    <a:pt x="298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8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 rot="10800000">
              <a:off x="476392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 rot="10800000">
              <a:off x="368254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303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3" y="30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 rot="10800000">
              <a:off x="476392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0" y="0"/>
                  </a:moveTo>
                  <a:lnTo>
                    <a:pt x="0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 rot="10800000">
              <a:off x="368254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cubicBezTo>
                    <a:pt x="0" y="165"/>
                    <a:pt x="137" y="297"/>
                    <a:pt x="303" y="297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 rot="10800000">
              <a:off x="368254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cubicBezTo>
                    <a:pt x="0" y="166"/>
                    <a:pt x="137" y="298"/>
                    <a:pt x="303" y="298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 rot="10800000">
              <a:off x="412706" y="-70488"/>
              <a:ext cx="38212" cy="51336"/>
            </a:xfrm>
            <a:custGeom>
              <a:rect b="b" l="l" r="r" t="t"/>
              <a:pathLst>
                <a:path extrusionOk="0" h="600" w="600">
                  <a:moveTo>
                    <a:pt x="298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 rot="10800000">
              <a:off x="476392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 rot="10800000">
              <a:off x="495306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1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1" y="30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 rot="10800000">
              <a:off x="603444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1" y="0"/>
                  </a:moveTo>
                  <a:lnTo>
                    <a:pt x="1" y="301"/>
                  </a:lnTo>
                  <a:lnTo>
                    <a:pt x="302" y="301"/>
                  </a:lnTo>
                  <a:cubicBezTo>
                    <a:pt x="302" y="136"/>
                    <a:pt x="170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 rot="10800000">
              <a:off x="495306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1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 rot="10800000">
              <a:off x="495306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cubicBezTo>
                    <a:pt x="0" y="165"/>
                    <a:pt x="137" y="297"/>
                    <a:pt x="301" y="29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 rot="10800000">
              <a:off x="539695" y="100117"/>
              <a:ext cx="38212" cy="51422"/>
            </a:xfrm>
            <a:custGeom>
              <a:rect b="b" l="l" r="r" t="t"/>
              <a:pathLst>
                <a:path extrusionOk="0" h="601" w="600">
                  <a:moveTo>
                    <a:pt x="297" y="0"/>
                  </a:moveTo>
                  <a:cubicBezTo>
                    <a:pt x="132" y="0"/>
                    <a:pt x="0" y="133"/>
                    <a:pt x="0" y="298"/>
                  </a:cubicBezTo>
                  <a:cubicBezTo>
                    <a:pt x="0" y="463"/>
                    <a:pt x="132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 rot="10800000">
              <a:off x="495306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cubicBezTo>
                    <a:pt x="0" y="166"/>
                    <a:pt x="137" y="298"/>
                    <a:pt x="301" y="298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 rot="10800000">
              <a:off x="603444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" y="0"/>
                  </a:moveTo>
                  <a:lnTo>
                    <a:pt x="1" y="298"/>
                  </a:lnTo>
                  <a:cubicBezTo>
                    <a:pt x="170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 rot="10800000">
              <a:off x="539695" y="-70488"/>
              <a:ext cx="38212" cy="51336"/>
            </a:xfrm>
            <a:custGeom>
              <a:rect b="b" l="l" r="r" t="t"/>
              <a:pathLst>
                <a:path extrusionOk="0" h="600" w="600">
                  <a:moveTo>
                    <a:pt x="297" y="1"/>
                  </a:moveTo>
                  <a:cubicBezTo>
                    <a:pt x="132" y="1"/>
                    <a:pt x="0" y="133"/>
                    <a:pt x="0" y="297"/>
                  </a:cubicBezTo>
                  <a:cubicBezTo>
                    <a:pt x="0" y="462"/>
                    <a:pt x="132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 rot="10800000">
              <a:off x="667065" y="100117"/>
              <a:ext cx="37639" cy="40470"/>
            </a:xfrm>
            <a:custGeom>
              <a:rect b="b" l="l" r="r" t="t"/>
              <a:pathLst>
                <a:path extrusionOk="0" h="473" w="591">
                  <a:moveTo>
                    <a:pt x="534" y="0"/>
                  </a:moveTo>
                  <a:cubicBezTo>
                    <a:pt x="359" y="76"/>
                    <a:pt x="181" y="142"/>
                    <a:pt x="1" y="207"/>
                  </a:cubicBezTo>
                  <a:cubicBezTo>
                    <a:pt x="20" y="353"/>
                    <a:pt x="142" y="472"/>
                    <a:pt x="294" y="472"/>
                  </a:cubicBezTo>
                  <a:cubicBezTo>
                    <a:pt x="458" y="472"/>
                    <a:pt x="590" y="335"/>
                    <a:pt x="590" y="170"/>
                  </a:cubicBezTo>
                  <a:cubicBezTo>
                    <a:pt x="590" y="104"/>
                    <a:pt x="566" y="48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 rot="10800000">
              <a:off x="730433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lnTo>
                    <a:pt x="302" y="301"/>
                  </a:lnTo>
                  <a:cubicBezTo>
                    <a:pt x="302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 rot="10800000">
              <a:off x="622614" y="40482"/>
              <a:ext cx="19042" cy="25839"/>
            </a:xfrm>
            <a:custGeom>
              <a:rect b="b" l="l" r="r" t="t"/>
              <a:pathLst>
                <a:path extrusionOk="0" h="302" w="299">
                  <a:moveTo>
                    <a:pt x="299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9" y="301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 rot="10800000">
              <a:off x="730433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 rot="10800000">
              <a:off x="667065" y="-70488"/>
              <a:ext cx="38212" cy="51336"/>
            </a:xfrm>
            <a:custGeom>
              <a:rect b="b" l="l" r="r" t="t"/>
              <a:pathLst>
                <a:path extrusionOk="0" h="600" w="600">
                  <a:moveTo>
                    <a:pt x="303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3" y="599"/>
                  </a:cubicBezTo>
                  <a:cubicBezTo>
                    <a:pt x="467" y="599"/>
                    <a:pt x="599" y="462"/>
                    <a:pt x="599" y="297"/>
                  </a:cubicBezTo>
                  <a:cubicBezTo>
                    <a:pt x="599" y="133"/>
                    <a:pt x="46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 rot="10800000">
              <a:off x="622614" y="15071"/>
              <a:ext cx="19042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cubicBezTo>
                    <a:pt x="1" y="166"/>
                    <a:pt x="133" y="298"/>
                    <a:pt x="299" y="298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 rot="10800000">
              <a:off x="749666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7" y="0"/>
                  </a:moveTo>
                  <a:cubicBezTo>
                    <a:pt x="132" y="0"/>
                    <a:pt x="1" y="136"/>
                    <a:pt x="1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 rot="10800000">
              <a:off x="857549" y="40482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9" y="1"/>
                  </a:moveTo>
                  <a:cubicBezTo>
                    <a:pt x="15" y="1"/>
                    <a:pt x="5" y="1"/>
                    <a:pt x="1" y="5"/>
                  </a:cubicBezTo>
                  <a:lnTo>
                    <a:pt x="1" y="297"/>
                  </a:lnTo>
                  <a:lnTo>
                    <a:pt x="302" y="297"/>
                  </a:lnTo>
                  <a:cubicBezTo>
                    <a:pt x="302" y="138"/>
                    <a:pt x="175" y="10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 rot="10800000">
              <a:off x="857549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 rot="10800000">
              <a:off x="749666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cubicBezTo>
                    <a:pt x="1" y="166"/>
                    <a:pt x="132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 rot="10800000">
              <a:off x="794118" y="-70488"/>
              <a:ext cx="38212" cy="51336"/>
            </a:xfrm>
            <a:custGeom>
              <a:rect b="b" l="l" r="r" t="t"/>
              <a:pathLst>
                <a:path extrusionOk="0" h="600" w="600">
                  <a:moveTo>
                    <a:pt x="302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2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3"/>
                    <a:pt x="468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 rot="10800000">
              <a:off x="876718" y="40482"/>
              <a:ext cx="18979" cy="25069"/>
            </a:xfrm>
            <a:custGeom>
              <a:rect b="b" l="l" r="r" t="t"/>
              <a:pathLst>
                <a:path extrusionOk="0" h="293" w="298">
                  <a:moveTo>
                    <a:pt x="298" y="0"/>
                  </a:moveTo>
                  <a:cubicBezTo>
                    <a:pt x="270" y="0"/>
                    <a:pt x="237" y="9"/>
                    <a:pt x="203" y="9"/>
                  </a:cubicBezTo>
                  <a:cubicBezTo>
                    <a:pt x="85" y="52"/>
                    <a:pt x="0" y="161"/>
                    <a:pt x="0" y="292"/>
                  </a:cubicBezTo>
                  <a:lnTo>
                    <a:pt x="298" y="2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 rot="10800000">
              <a:off x="984538" y="40482"/>
              <a:ext cx="19297" cy="16171"/>
            </a:xfrm>
            <a:custGeom>
              <a:rect b="b" l="l" r="r" t="t"/>
              <a:pathLst>
                <a:path extrusionOk="0" h="189" w="303">
                  <a:moveTo>
                    <a:pt x="1" y="0"/>
                  </a:moveTo>
                  <a:lnTo>
                    <a:pt x="1" y="188"/>
                  </a:lnTo>
                  <a:lnTo>
                    <a:pt x="303" y="188"/>
                  </a:lnTo>
                  <a:cubicBezTo>
                    <a:pt x="303" y="114"/>
                    <a:pt x="274" y="51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 rot="10800000">
              <a:off x="921170" y="-70488"/>
              <a:ext cx="38212" cy="51336"/>
            </a:xfrm>
            <a:custGeom>
              <a:rect b="b" l="l" r="r" t="t"/>
              <a:pathLst>
                <a:path extrusionOk="0" h="600" w="600">
                  <a:moveTo>
                    <a:pt x="303" y="1"/>
                  </a:moveTo>
                  <a:cubicBezTo>
                    <a:pt x="138" y="1"/>
                    <a:pt x="1" y="133"/>
                    <a:pt x="1" y="297"/>
                  </a:cubicBezTo>
                  <a:cubicBezTo>
                    <a:pt x="1" y="462"/>
                    <a:pt x="138" y="599"/>
                    <a:pt x="303" y="599"/>
                  </a:cubicBezTo>
                  <a:cubicBezTo>
                    <a:pt x="467" y="599"/>
                    <a:pt x="600" y="462"/>
                    <a:pt x="600" y="297"/>
                  </a:cubicBezTo>
                  <a:cubicBezTo>
                    <a:pt x="600" y="133"/>
                    <a:pt x="46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 rot="10800000">
              <a:off x="876718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cubicBezTo>
                    <a:pt x="0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 rot="10800000">
              <a:off x="984538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 rot="10800000">
              <a:off x="1003771" y="40482"/>
              <a:ext cx="18915" cy="16684"/>
            </a:xfrm>
            <a:custGeom>
              <a:rect b="b" l="l" r="r" t="t"/>
              <a:pathLst>
                <a:path extrusionOk="0" h="195" w="297">
                  <a:moveTo>
                    <a:pt x="75" y="1"/>
                  </a:moveTo>
                  <a:cubicBezTo>
                    <a:pt x="28" y="53"/>
                    <a:pt x="0" y="120"/>
                    <a:pt x="0" y="194"/>
                  </a:cubicBezTo>
                  <a:lnTo>
                    <a:pt x="297" y="194"/>
                  </a:lnTo>
                  <a:lnTo>
                    <a:pt x="297" y="6"/>
                  </a:lnTo>
                  <a:cubicBezTo>
                    <a:pt x="222" y="6"/>
                    <a:pt x="151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 rot="10800000">
              <a:off x="1111590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0" y="0"/>
                  </a:moveTo>
                  <a:lnTo>
                    <a:pt x="0" y="301"/>
                  </a:lnTo>
                  <a:lnTo>
                    <a:pt x="301" y="301"/>
                  </a:lnTo>
                  <a:cubicBezTo>
                    <a:pt x="301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 rot="10800000">
              <a:off x="1048159" y="-70488"/>
              <a:ext cx="38276" cy="51336"/>
            </a:xfrm>
            <a:custGeom>
              <a:rect b="b" l="l" r="r" t="t"/>
              <a:pathLst>
                <a:path extrusionOk="0" h="600" w="601">
                  <a:moveTo>
                    <a:pt x="303" y="1"/>
                  </a:moveTo>
                  <a:cubicBezTo>
                    <a:pt x="137" y="1"/>
                    <a:pt x="1" y="133"/>
                    <a:pt x="1" y="297"/>
                  </a:cubicBezTo>
                  <a:cubicBezTo>
                    <a:pt x="1" y="462"/>
                    <a:pt x="137" y="599"/>
                    <a:pt x="303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 rot="10800000">
              <a:off x="1003771" y="15071"/>
              <a:ext cx="18915" cy="25497"/>
            </a:xfrm>
            <a:custGeom>
              <a:rect b="b" l="l" r="r" t="t"/>
              <a:pathLst>
                <a:path extrusionOk="0" h="298" w="297">
                  <a:moveTo>
                    <a:pt x="0" y="0"/>
                  </a:moveTo>
                  <a:cubicBezTo>
                    <a:pt x="0" y="166"/>
                    <a:pt x="131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 rot="10800000">
              <a:off x="1111590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301" y="166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 rot="10800000">
              <a:off x="1130760" y="40482"/>
              <a:ext cx="19042" cy="25839"/>
            </a:xfrm>
            <a:custGeom>
              <a:rect b="b" l="l" r="r" t="t"/>
              <a:pathLst>
                <a:path extrusionOk="0" h="302" w="299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 rot="10800000">
              <a:off x="1238579" y="40482"/>
              <a:ext cx="19361" cy="25839"/>
            </a:xfrm>
            <a:custGeom>
              <a:rect b="b" l="l" r="r" t="t"/>
              <a:pathLst>
                <a:path extrusionOk="0" h="302" w="304">
                  <a:moveTo>
                    <a:pt x="1" y="0"/>
                  </a:moveTo>
                  <a:lnTo>
                    <a:pt x="1" y="301"/>
                  </a:lnTo>
                  <a:lnTo>
                    <a:pt x="303" y="301"/>
                  </a:lnTo>
                  <a:cubicBezTo>
                    <a:pt x="303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 rot="10800000">
              <a:off x="1175275" y="-7048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302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2" y="599"/>
                  </a:cubicBezTo>
                  <a:cubicBezTo>
                    <a:pt x="467" y="599"/>
                    <a:pt x="599" y="462"/>
                    <a:pt x="599" y="297"/>
                  </a:cubicBezTo>
                  <a:cubicBezTo>
                    <a:pt x="599" y="133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 rot="10800000">
              <a:off x="1130760" y="15071"/>
              <a:ext cx="19042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 rot="10800000">
              <a:off x="1238579" y="15071"/>
              <a:ext cx="19361" cy="25497"/>
            </a:xfrm>
            <a:custGeom>
              <a:rect b="b" l="l" r="r" t="t"/>
              <a:pathLst>
                <a:path extrusionOk="0" h="298" w="304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 rot="10800000">
              <a:off x="1365950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 rot="10800000">
              <a:off x="1257876" y="40482"/>
              <a:ext cx="18915" cy="25839"/>
            </a:xfrm>
            <a:custGeom>
              <a:rect b="b" l="l" r="r" t="t"/>
              <a:pathLst>
                <a:path extrusionOk="0" h="302" w="297">
                  <a:moveTo>
                    <a:pt x="297" y="0"/>
                  </a:moveTo>
                  <a:cubicBezTo>
                    <a:pt x="132" y="0"/>
                    <a:pt x="0" y="136"/>
                    <a:pt x="0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 rot="10800000">
              <a:off x="1306531" y="100117"/>
              <a:ext cx="33054" cy="20363"/>
            </a:xfrm>
            <a:custGeom>
              <a:rect b="b" l="l" r="r" t="t"/>
              <a:pathLst>
                <a:path extrusionOk="0" h="238" w="519">
                  <a:moveTo>
                    <a:pt x="1" y="1"/>
                  </a:moveTo>
                  <a:lnTo>
                    <a:pt x="1" y="1"/>
                  </a:lnTo>
                  <a:cubicBezTo>
                    <a:pt x="29" y="133"/>
                    <a:pt x="142" y="237"/>
                    <a:pt x="288" y="237"/>
                  </a:cubicBezTo>
                  <a:cubicBezTo>
                    <a:pt x="382" y="237"/>
                    <a:pt x="462" y="190"/>
                    <a:pt x="519" y="118"/>
                  </a:cubicBezTo>
                  <a:cubicBezTo>
                    <a:pt x="345" y="81"/>
                    <a:pt x="170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 rot="10800000">
              <a:off x="1302264" y="-70488"/>
              <a:ext cx="38276" cy="51336"/>
            </a:xfrm>
            <a:custGeom>
              <a:rect b="b" l="l" r="r" t="t"/>
              <a:pathLst>
                <a:path extrusionOk="0" h="600" w="601">
                  <a:moveTo>
                    <a:pt x="303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303" y="599"/>
                  </a:cubicBezTo>
                  <a:cubicBezTo>
                    <a:pt x="468" y="599"/>
                    <a:pt x="601" y="462"/>
                    <a:pt x="601" y="297"/>
                  </a:cubicBezTo>
                  <a:cubicBezTo>
                    <a:pt x="601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 rot="10800000">
              <a:off x="1257876" y="15071"/>
              <a:ext cx="18915" cy="25497"/>
            </a:xfrm>
            <a:custGeom>
              <a:rect b="b" l="l" r="r" t="t"/>
              <a:pathLst>
                <a:path extrusionOk="0" h="298" w="297">
                  <a:moveTo>
                    <a:pt x="0" y="0"/>
                  </a:moveTo>
                  <a:cubicBezTo>
                    <a:pt x="0" y="166"/>
                    <a:pt x="132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 rot="10800000">
              <a:off x="1365950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 rot="10800000">
              <a:off x="1384865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8" y="0"/>
                  </a:moveTo>
                  <a:cubicBezTo>
                    <a:pt x="132" y="0"/>
                    <a:pt x="0" y="136"/>
                    <a:pt x="0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 rot="10800000">
              <a:off x="1492939" y="40482"/>
              <a:ext cx="19042" cy="25839"/>
            </a:xfrm>
            <a:custGeom>
              <a:rect b="b" l="l" r="r" t="t"/>
              <a:pathLst>
                <a:path extrusionOk="0" h="302" w="299">
                  <a:moveTo>
                    <a:pt x="0" y="0"/>
                  </a:moveTo>
                  <a:lnTo>
                    <a:pt x="0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 rot="10800000">
              <a:off x="1429317" y="100117"/>
              <a:ext cx="38212" cy="51422"/>
            </a:xfrm>
            <a:custGeom>
              <a:rect b="b" l="l" r="r" t="t"/>
              <a:pathLst>
                <a:path extrusionOk="0" h="601" w="600">
                  <a:moveTo>
                    <a:pt x="297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 rot="10800000">
              <a:off x="1492939" y="15071"/>
              <a:ext cx="19042" cy="25497"/>
            </a:xfrm>
            <a:custGeom>
              <a:rect b="b" l="l" r="r" t="t"/>
              <a:pathLst>
                <a:path extrusionOk="0" h="298" w="299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 rot="10800000">
              <a:off x="1384865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cubicBezTo>
                    <a:pt x="0" y="166"/>
                    <a:pt x="132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 rot="10800000">
              <a:off x="1429317" y="-70488"/>
              <a:ext cx="38212" cy="51336"/>
            </a:xfrm>
            <a:custGeom>
              <a:rect b="b" l="l" r="r" t="t"/>
              <a:pathLst>
                <a:path extrusionOk="0" h="600" w="600">
                  <a:moveTo>
                    <a:pt x="297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 rot="10800000">
              <a:off x="1620055" y="211088"/>
              <a:ext cx="18915" cy="7358"/>
            </a:xfrm>
            <a:custGeom>
              <a:rect b="b" l="l" r="r" t="t"/>
              <a:pathLst>
                <a:path extrusionOk="0" h="86" w="297">
                  <a:moveTo>
                    <a:pt x="0" y="0"/>
                  </a:moveTo>
                  <a:lnTo>
                    <a:pt x="0" y="85"/>
                  </a:lnTo>
                  <a:lnTo>
                    <a:pt x="297" y="85"/>
                  </a:lnTo>
                  <a:lnTo>
                    <a:pt x="297" y="70"/>
                  </a:lnTo>
                  <a:cubicBezTo>
                    <a:pt x="198" y="47"/>
                    <a:pt x="99" y="2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 rot="10800000">
              <a:off x="1511917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1" y="0"/>
                  </a:moveTo>
                  <a:cubicBezTo>
                    <a:pt x="136" y="0"/>
                    <a:pt x="0" y="136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 rot="10800000">
              <a:off x="1620055" y="185762"/>
              <a:ext cx="18915" cy="25411"/>
            </a:xfrm>
            <a:custGeom>
              <a:rect b="b" l="l" r="r" t="t"/>
              <a:pathLst>
                <a:path extrusionOk="0" h="297" w="297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 rot="10800000">
              <a:off x="1556305" y="100117"/>
              <a:ext cx="38276" cy="51422"/>
            </a:xfrm>
            <a:custGeom>
              <a:rect b="b" l="l" r="r" t="t"/>
              <a:pathLst>
                <a:path extrusionOk="0" h="601" w="601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8" y="600"/>
                  </a:cubicBezTo>
                  <a:cubicBezTo>
                    <a:pt x="463" y="600"/>
                    <a:pt x="600" y="463"/>
                    <a:pt x="600" y="298"/>
                  </a:cubicBezTo>
                  <a:cubicBezTo>
                    <a:pt x="600" y="133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 rot="10800000">
              <a:off x="1620055" y="40482"/>
              <a:ext cx="18915" cy="25839"/>
            </a:xfrm>
            <a:custGeom>
              <a:rect b="b" l="l" r="r" t="t"/>
              <a:pathLst>
                <a:path extrusionOk="0" h="302" w="297">
                  <a:moveTo>
                    <a:pt x="0" y="0"/>
                  </a:moveTo>
                  <a:lnTo>
                    <a:pt x="0" y="301"/>
                  </a:lnTo>
                  <a:lnTo>
                    <a:pt x="297" y="301"/>
                  </a:lnTo>
                  <a:cubicBezTo>
                    <a:pt x="297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 rot="10800000">
              <a:off x="1620055" y="15071"/>
              <a:ext cx="18915" cy="25497"/>
            </a:xfrm>
            <a:custGeom>
              <a:rect b="b" l="l" r="r" t="t"/>
              <a:pathLst>
                <a:path extrusionOk="0" h="298" w="297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 rot="10800000">
              <a:off x="1556305" y="-70488"/>
              <a:ext cx="38276" cy="51336"/>
            </a:xfrm>
            <a:custGeom>
              <a:rect b="b" l="l" r="r" t="t"/>
              <a:pathLst>
                <a:path extrusionOk="0" h="600" w="601">
                  <a:moveTo>
                    <a:pt x="298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3" y="599"/>
                    <a:pt x="600" y="462"/>
                    <a:pt x="600" y="297"/>
                  </a:cubicBezTo>
                  <a:cubicBezTo>
                    <a:pt x="600" y="133"/>
                    <a:pt x="46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 rot="10800000">
              <a:off x="1511917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cubicBezTo>
                    <a:pt x="0" y="166"/>
                    <a:pt x="136" y="298"/>
                    <a:pt x="301" y="298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 rot="10800000">
              <a:off x="1638906" y="211088"/>
              <a:ext cx="19361" cy="12235"/>
            </a:xfrm>
            <a:custGeom>
              <a:rect b="b" l="l" r="r" t="t"/>
              <a:pathLst>
                <a:path extrusionOk="0" h="143" w="304">
                  <a:moveTo>
                    <a:pt x="44" y="1"/>
                  </a:moveTo>
                  <a:cubicBezTo>
                    <a:pt x="20" y="42"/>
                    <a:pt x="1" y="90"/>
                    <a:pt x="1" y="142"/>
                  </a:cubicBezTo>
                  <a:lnTo>
                    <a:pt x="303" y="142"/>
                  </a:lnTo>
                  <a:lnTo>
                    <a:pt x="303" y="57"/>
                  </a:lnTo>
                  <a:cubicBezTo>
                    <a:pt x="214" y="38"/>
                    <a:pt x="129" y="19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 rot="10800000">
              <a:off x="1747044" y="211087"/>
              <a:ext cx="19042" cy="26010"/>
            </a:xfrm>
            <a:custGeom>
              <a:rect b="b" l="l" r="r" t="t"/>
              <a:pathLst>
                <a:path extrusionOk="0" h="304" w="299">
                  <a:moveTo>
                    <a:pt x="1" y="1"/>
                  </a:moveTo>
                  <a:lnTo>
                    <a:pt x="1" y="303"/>
                  </a:lnTo>
                  <a:lnTo>
                    <a:pt x="298" y="303"/>
                  </a:lnTo>
                  <a:cubicBezTo>
                    <a:pt x="298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 rot="10800000">
              <a:off x="1747044" y="185762"/>
              <a:ext cx="19042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 rot="10800000">
              <a:off x="1747044" y="40482"/>
              <a:ext cx="19042" cy="25839"/>
            </a:xfrm>
            <a:custGeom>
              <a:rect b="b" l="l" r="r" t="t"/>
              <a:pathLst>
                <a:path extrusionOk="0" h="302" w="299">
                  <a:moveTo>
                    <a:pt x="1" y="0"/>
                  </a:moveTo>
                  <a:lnTo>
                    <a:pt x="1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 rot="10800000">
              <a:off x="1638906" y="40482"/>
              <a:ext cx="19361" cy="25839"/>
            </a:xfrm>
            <a:custGeom>
              <a:rect b="b" l="l" r="r" t="t"/>
              <a:pathLst>
                <a:path extrusionOk="0" h="302" w="304">
                  <a:moveTo>
                    <a:pt x="303" y="0"/>
                  </a:moveTo>
                  <a:cubicBezTo>
                    <a:pt x="138" y="0"/>
                    <a:pt x="1" y="136"/>
                    <a:pt x="1" y="301"/>
                  </a:cubicBezTo>
                  <a:lnTo>
                    <a:pt x="303" y="30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 rot="10800000">
              <a:off x="1638906" y="185762"/>
              <a:ext cx="19361" cy="25411"/>
            </a:xfrm>
            <a:custGeom>
              <a:rect b="b" l="l" r="r" t="t"/>
              <a:pathLst>
                <a:path extrusionOk="0" h="297" w="304">
                  <a:moveTo>
                    <a:pt x="1" y="0"/>
                  </a:moveTo>
                  <a:cubicBezTo>
                    <a:pt x="1" y="165"/>
                    <a:pt x="138" y="297"/>
                    <a:pt x="303" y="297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 rot="10800000">
              <a:off x="1683422" y="100117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297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 rot="10800000">
              <a:off x="1747044" y="15071"/>
              <a:ext cx="19042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 rot="10800000">
              <a:off x="1638906" y="15071"/>
              <a:ext cx="19361" cy="25497"/>
            </a:xfrm>
            <a:custGeom>
              <a:rect b="b" l="l" r="r" t="t"/>
              <a:pathLst>
                <a:path extrusionOk="0" h="298" w="304">
                  <a:moveTo>
                    <a:pt x="1" y="0"/>
                  </a:moveTo>
                  <a:cubicBezTo>
                    <a:pt x="1" y="166"/>
                    <a:pt x="138" y="298"/>
                    <a:pt x="303" y="298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 rot="10800000">
              <a:off x="1683422" y="-7048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297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 rot="10800000">
              <a:off x="1874096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1" y="1"/>
                  </a:moveTo>
                  <a:lnTo>
                    <a:pt x="1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 rot="10800000">
              <a:off x="1766022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2" y="1"/>
                  </a:moveTo>
                  <a:cubicBezTo>
                    <a:pt x="137" y="1"/>
                    <a:pt x="1" y="138"/>
                    <a:pt x="1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 rot="10800000">
              <a:off x="1874096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 rot="10800000">
              <a:off x="1766022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1" y="0"/>
                  </a:moveTo>
                  <a:cubicBezTo>
                    <a:pt x="1" y="165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 rot="10800000">
              <a:off x="1766022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0"/>
                  </a:moveTo>
                  <a:cubicBezTo>
                    <a:pt x="137" y="0"/>
                    <a:pt x="1" y="136"/>
                    <a:pt x="1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 rot="10800000">
              <a:off x="1810410" y="100117"/>
              <a:ext cx="38276" cy="51422"/>
            </a:xfrm>
            <a:custGeom>
              <a:rect b="b" l="l" r="r" t="t"/>
              <a:pathLst>
                <a:path extrusionOk="0" h="601" w="601">
                  <a:moveTo>
                    <a:pt x="298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8" y="600"/>
                  </a:cubicBezTo>
                  <a:cubicBezTo>
                    <a:pt x="464" y="600"/>
                    <a:pt x="601" y="463"/>
                    <a:pt x="601" y="298"/>
                  </a:cubicBezTo>
                  <a:cubicBezTo>
                    <a:pt x="601" y="133"/>
                    <a:pt x="464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 rot="10800000">
              <a:off x="1874096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 rot="10800000">
              <a:off x="1766022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" y="0"/>
                  </a:moveTo>
                  <a:cubicBezTo>
                    <a:pt x="1" y="166"/>
                    <a:pt x="137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 rot="10800000">
              <a:off x="1874096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 rot="10800000">
              <a:off x="1810410" y="-70488"/>
              <a:ext cx="38276" cy="51336"/>
            </a:xfrm>
            <a:custGeom>
              <a:rect b="b" l="l" r="r" t="t"/>
              <a:pathLst>
                <a:path extrusionOk="0" h="600" w="601">
                  <a:moveTo>
                    <a:pt x="298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4" y="599"/>
                    <a:pt x="601" y="462"/>
                    <a:pt x="601" y="297"/>
                  </a:cubicBezTo>
                  <a:cubicBezTo>
                    <a:pt x="601" y="133"/>
                    <a:pt x="464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 rot="10800000">
              <a:off x="2001149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0" y="1"/>
                  </a:moveTo>
                  <a:lnTo>
                    <a:pt x="0" y="303"/>
                  </a:lnTo>
                  <a:lnTo>
                    <a:pt x="298" y="303"/>
                  </a:lnTo>
                  <a:cubicBezTo>
                    <a:pt x="298" y="138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 rot="10800000">
              <a:off x="1940775" y="270894"/>
              <a:ext cx="32799" cy="14631"/>
            </a:xfrm>
            <a:custGeom>
              <a:rect b="b" l="l" r="r" t="t"/>
              <a:pathLst>
                <a:path extrusionOk="0" h="171" w="515">
                  <a:moveTo>
                    <a:pt x="0" y="1"/>
                  </a:moveTo>
                  <a:cubicBezTo>
                    <a:pt x="48" y="101"/>
                    <a:pt x="146" y="171"/>
                    <a:pt x="264" y="171"/>
                  </a:cubicBezTo>
                  <a:cubicBezTo>
                    <a:pt x="373" y="171"/>
                    <a:pt x="462" y="110"/>
                    <a:pt x="514" y="25"/>
                  </a:cubicBezTo>
                  <a:cubicBezTo>
                    <a:pt x="344" y="16"/>
                    <a:pt x="170" y="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 rot="10800000">
              <a:off x="1893011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303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3" y="30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 rot="10800000">
              <a:off x="2001149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0" y="0"/>
                  </a:moveTo>
                  <a:lnTo>
                    <a:pt x="0" y="301"/>
                  </a:lnTo>
                  <a:lnTo>
                    <a:pt x="298" y="301"/>
                  </a:lnTo>
                  <a:cubicBezTo>
                    <a:pt x="298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 rot="10800000">
              <a:off x="1937463" y="100117"/>
              <a:ext cx="38212" cy="51422"/>
            </a:xfrm>
            <a:custGeom>
              <a:rect b="b" l="l" r="r" t="t"/>
              <a:pathLst>
                <a:path extrusionOk="0" h="601" w="600">
                  <a:moveTo>
                    <a:pt x="297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 rot="10800000">
              <a:off x="1893011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303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3" y="30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 rot="10800000">
              <a:off x="2001149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 rot="10800000">
              <a:off x="1893011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cubicBezTo>
                    <a:pt x="0" y="165"/>
                    <a:pt x="137" y="297"/>
                    <a:pt x="303" y="297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 rot="10800000">
              <a:off x="2001149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 rot="10800000">
              <a:off x="1937463" y="-70488"/>
              <a:ext cx="38212" cy="51336"/>
            </a:xfrm>
            <a:custGeom>
              <a:rect b="b" l="l" r="r" t="t"/>
              <a:pathLst>
                <a:path extrusionOk="0" h="600" w="600">
                  <a:moveTo>
                    <a:pt x="297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 rot="10800000">
              <a:off x="1893011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cubicBezTo>
                    <a:pt x="0" y="166"/>
                    <a:pt x="137" y="298"/>
                    <a:pt x="303" y="298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 rot="10800000">
              <a:off x="2067509" y="270894"/>
              <a:ext cx="30697" cy="12920"/>
            </a:xfrm>
            <a:custGeom>
              <a:rect b="b" l="l" r="r" t="t"/>
              <a:pathLst>
                <a:path extrusionOk="0" h="151" w="482">
                  <a:moveTo>
                    <a:pt x="481" y="0"/>
                  </a:moveTo>
                  <a:cubicBezTo>
                    <a:pt x="321" y="9"/>
                    <a:pt x="161" y="24"/>
                    <a:pt x="0" y="38"/>
                  </a:cubicBezTo>
                  <a:cubicBezTo>
                    <a:pt x="52" y="103"/>
                    <a:pt x="133" y="151"/>
                    <a:pt x="227" y="151"/>
                  </a:cubicBezTo>
                  <a:cubicBezTo>
                    <a:pt x="335" y="151"/>
                    <a:pt x="429" y="85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 rot="10800000">
              <a:off x="2128201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0" y="1"/>
                  </a:moveTo>
                  <a:lnTo>
                    <a:pt x="0" y="303"/>
                  </a:lnTo>
                  <a:lnTo>
                    <a:pt x="301" y="303"/>
                  </a:lnTo>
                  <a:cubicBezTo>
                    <a:pt x="301" y="138"/>
                    <a:pt x="17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 rot="10800000">
              <a:off x="2020063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1" y="1"/>
                  </a:moveTo>
                  <a:cubicBezTo>
                    <a:pt x="136" y="1"/>
                    <a:pt x="0" y="138"/>
                    <a:pt x="0" y="303"/>
                  </a:cubicBezTo>
                  <a:lnTo>
                    <a:pt x="301" y="30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 rot="10800000">
              <a:off x="2128201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lnTo>
                    <a:pt x="0" y="297"/>
                  </a:lnTo>
                  <a:cubicBezTo>
                    <a:pt x="170" y="297"/>
                    <a:pt x="301" y="165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 rot="10800000">
              <a:off x="2020063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cubicBezTo>
                    <a:pt x="0" y="165"/>
                    <a:pt x="136" y="297"/>
                    <a:pt x="301" y="29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 rot="10800000">
              <a:off x="2020063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1" y="0"/>
                  </a:moveTo>
                  <a:cubicBezTo>
                    <a:pt x="136" y="0"/>
                    <a:pt x="0" y="136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 rot="10800000">
              <a:off x="2128201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0" y="0"/>
                  </a:moveTo>
                  <a:lnTo>
                    <a:pt x="0" y="301"/>
                  </a:lnTo>
                  <a:lnTo>
                    <a:pt x="301" y="301"/>
                  </a:lnTo>
                  <a:cubicBezTo>
                    <a:pt x="301" y="136"/>
                    <a:pt x="17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 rot="10800000">
              <a:off x="2064834" y="100117"/>
              <a:ext cx="37894" cy="51422"/>
            </a:xfrm>
            <a:custGeom>
              <a:rect b="b" l="l" r="r" t="t"/>
              <a:pathLst>
                <a:path extrusionOk="0" h="601" w="595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8" y="600"/>
                  </a:cubicBezTo>
                  <a:cubicBezTo>
                    <a:pt x="463" y="600"/>
                    <a:pt x="594" y="463"/>
                    <a:pt x="594" y="298"/>
                  </a:cubicBezTo>
                  <a:cubicBezTo>
                    <a:pt x="594" y="133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 rot="10800000">
              <a:off x="2064834" y="-70488"/>
              <a:ext cx="37894" cy="51336"/>
            </a:xfrm>
            <a:custGeom>
              <a:rect b="b" l="l" r="r" t="t"/>
              <a:pathLst>
                <a:path extrusionOk="0" h="600" w="595">
                  <a:moveTo>
                    <a:pt x="298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3" y="599"/>
                    <a:pt x="594" y="462"/>
                    <a:pt x="594" y="297"/>
                  </a:cubicBezTo>
                  <a:cubicBezTo>
                    <a:pt x="594" y="133"/>
                    <a:pt x="46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 rot="10800000">
              <a:off x="2128201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lnTo>
                    <a:pt x="0" y="298"/>
                  </a:lnTo>
                  <a:cubicBezTo>
                    <a:pt x="170" y="298"/>
                    <a:pt x="301" y="166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 rot="10800000">
              <a:off x="2020063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cubicBezTo>
                    <a:pt x="0" y="166"/>
                    <a:pt x="136" y="298"/>
                    <a:pt x="301" y="298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 rot="10800000">
              <a:off x="2255190" y="211088"/>
              <a:ext cx="19297" cy="23529"/>
            </a:xfrm>
            <a:custGeom>
              <a:rect b="b" l="l" r="r" t="t"/>
              <a:pathLst>
                <a:path extrusionOk="0" h="275" w="303">
                  <a:moveTo>
                    <a:pt x="122" y="0"/>
                  </a:moveTo>
                  <a:cubicBezTo>
                    <a:pt x="80" y="15"/>
                    <a:pt x="43" y="24"/>
                    <a:pt x="0" y="38"/>
                  </a:cubicBezTo>
                  <a:lnTo>
                    <a:pt x="0" y="274"/>
                  </a:lnTo>
                  <a:lnTo>
                    <a:pt x="302" y="274"/>
                  </a:lnTo>
                  <a:cubicBezTo>
                    <a:pt x="302" y="151"/>
                    <a:pt x="226" y="48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 rot="10800000">
              <a:off x="2147371" y="211087"/>
              <a:ext cx="19042" cy="26010"/>
            </a:xfrm>
            <a:custGeom>
              <a:rect b="b" l="l" r="r" t="t"/>
              <a:pathLst>
                <a:path extrusionOk="0" h="304" w="299">
                  <a:moveTo>
                    <a:pt x="298" y="1"/>
                  </a:moveTo>
                  <a:cubicBezTo>
                    <a:pt x="133" y="1"/>
                    <a:pt x="1" y="138"/>
                    <a:pt x="1" y="303"/>
                  </a:cubicBezTo>
                  <a:lnTo>
                    <a:pt x="298" y="30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 rot="10800000">
              <a:off x="2191822" y="100117"/>
              <a:ext cx="38212" cy="51422"/>
            </a:xfrm>
            <a:custGeom>
              <a:rect b="b" l="l" r="r" t="t"/>
              <a:pathLst>
                <a:path extrusionOk="0" h="601" w="600">
                  <a:moveTo>
                    <a:pt x="301" y="0"/>
                  </a:moveTo>
                  <a:cubicBezTo>
                    <a:pt x="137" y="0"/>
                    <a:pt x="0" y="133"/>
                    <a:pt x="0" y="298"/>
                  </a:cubicBezTo>
                  <a:cubicBezTo>
                    <a:pt x="0" y="463"/>
                    <a:pt x="137" y="600"/>
                    <a:pt x="301" y="600"/>
                  </a:cubicBezTo>
                  <a:cubicBezTo>
                    <a:pt x="467" y="600"/>
                    <a:pt x="599" y="463"/>
                    <a:pt x="599" y="298"/>
                  </a:cubicBezTo>
                  <a:cubicBezTo>
                    <a:pt x="599" y="133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 rot="10800000">
              <a:off x="2147371" y="185762"/>
              <a:ext cx="19042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cubicBezTo>
                    <a:pt x="1" y="165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 rot="10800000">
              <a:off x="2255190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lnTo>
                    <a:pt x="302" y="301"/>
                  </a:lnTo>
                  <a:cubicBezTo>
                    <a:pt x="302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 rot="10800000">
              <a:off x="2255190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302" y="165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 rot="10800000">
              <a:off x="2147371" y="40482"/>
              <a:ext cx="19042" cy="25839"/>
            </a:xfrm>
            <a:custGeom>
              <a:rect b="b" l="l" r="r" t="t"/>
              <a:pathLst>
                <a:path extrusionOk="0" h="302" w="299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 rot="10800000">
              <a:off x="2191822" y="-70488"/>
              <a:ext cx="38212" cy="51336"/>
            </a:xfrm>
            <a:custGeom>
              <a:rect b="b" l="l" r="r" t="t"/>
              <a:pathLst>
                <a:path extrusionOk="0" h="600" w="600">
                  <a:moveTo>
                    <a:pt x="301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1" y="599"/>
                  </a:cubicBezTo>
                  <a:cubicBezTo>
                    <a:pt x="467" y="599"/>
                    <a:pt x="599" y="462"/>
                    <a:pt x="599" y="297"/>
                  </a:cubicBezTo>
                  <a:cubicBezTo>
                    <a:pt x="599" y="133"/>
                    <a:pt x="467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 rot="10800000">
              <a:off x="2147371" y="15071"/>
              <a:ext cx="19042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 rot="10800000">
              <a:off x="2255190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 rot="10800000">
              <a:off x="2274423" y="211088"/>
              <a:ext cx="18979" cy="20363"/>
            </a:xfrm>
            <a:custGeom>
              <a:rect b="b" l="l" r="r" t="t"/>
              <a:pathLst>
                <a:path extrusionOk="0" h="238" w="298">
                  <a:moveTo>
                    <a:pt x="297" y="1"/>
                  </a:moveTo>
                  <a:cubicBezTo>
                    <a:pt x="212" y="29"/>
                    <a:pt x="127" y="57"/>
                    <a:pt x="42" y="91"/>
                  </a:cubicBezTo>
                  <a:cubicBezTo>
                    <a:pt x="19" y="133"/>
                    <a:pt x="1" y="180"/>
                    <a:pt x="1" y="237"/>
                  </a:cubicBezTo>
                  <a:lnTo>
                    <a:pt x="297" y="237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 rot="10800000">
              <a:off x="2274423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cubicBezTo>
                    <a:pt x="1" y="165"/>
                    <a:pt x="132" y="297"/>
                    <a:pt x="297" y="297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 rot="10800000">
              <a:off x="2274423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7" y="0"/>
                  </a:moveTo>
                  <a:cubicBezTo>
                    <a:pt x="132" y="0"/>
                    <a:pt x="1" y="136"/>
                    <a:pt x="1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 rot="10800000">
              <a:off x="2274423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cubicBezTo>
                    <a:pt x="1" y="166"/>
                    <a:pt x="132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" name="Google Shape;630;p16"/>
          <p:cNvSpPr/>
          <p:nvPr/>
        </p:nvSpPr>
        <p:spPr>
          <a:xfrm rot="10800000">
            <a:off x="627759" y="4238613"/>
            <a:ext cx="1749416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1" name="Google Shape;631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2" name="Google Shape;632;p16"/>
            <p:cNvSpPr/>
            <p:nvPr/>
          </p:nvSpPr>
          <p:spPr>
            <a:xfrm flipH="1" rot="10800000">
              <a:off x="8907055" y="1956800"/>
              <a:ext cx="134046" cy="131934"/>
            </a:xfrm>
            <a:custGeom>
              <a:rect b="b" l="l" r="r" t="t"/>
              <a:pathLst>
                <a:path extrusionOk="0" h="1542" w="1764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flipH="1" rot="10800000">
              <a:off x="9071189" y="1974509"/>
              <a:ext cx="275692" cy="299118"/>
            </a:xfrm>
            <a:custGeom>
              <a:rect b="b" l="l" r="r" t="t"/>
              <a:pathLst>
                <a:path extrusionOk="0" h="3496" w="3628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flipH="1" rot="10800000">
              <a:off x="9235323" y="2129457"/>
              <a:ext cx="275996" cy="330689"/>
            </a:xfrm>
            <a:custGeom>
              <a:rect b="b" l="l" r="r" t="t"/>
              <a:pathLst>
                <a:path extrusionOk="0" h="3865" w="3632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flipH="1" rot="10800000">
              <a:off x="8986311" y="1953462"/>
              <a:ext cx="219687" cy="227675"/>
            </a:xfrm>
            <a:custGeom>
              <a:rect b="b" l="l" r="r" t="t"/>
              <a:pathLst>
                <a:path extrusionOk="0" h="2661" w="2891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flipH="1" rot="10800000">
              <a:off x="9150369" y="2016091"/>
              <a:ext cx="320450" cy="349940"/>
            </a:xfrm>
            <a:custGeom>
              <a:rect b="b" l="l" r="r" t="t"/>
              <a:pathLst>
                <a:path extrusionOk="0" h="4090" w="4217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flipH="1" rot="10800000">
              <a:off x="8904244" y="2070595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flipH="1" rot="10800000">
              <a:off x="9068302" y="2255317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flipH="1" rot="10800000">
              <a:off x="9232436" y="2439698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flipH="1" rot="10800000">
              <a:off x="9232436" y="2439697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flipH="1" rot="10800000">
              <a:off x="9002800" y="2181052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flipH="1" rot="10800000">
              <a:off x="8986235" y="2162913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flipH="1" rot="10800000">
              <a:off x="9166858" y="2365946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flipH="1" rot="10800000">
              <a:off x="9150369" y="234729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flipH="1" rot="10800000">
              <a:off x="8742998" y="2864663"/>
              <a:ext cx="771602" cy="887257"/>
            </a:xfrm>
            <a:custGeom>
              <a:rect b="b" l="l" r="r" t="t"/>
              <a:pathLst>
                <a:path extrusionOk="0" h="10370" w="10154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flipH="1" rot="10800000">
              <a:off x="8907055" y="3236163"/>
              <a:ext cx="605716" cy="700651"/>
            </a:xfrm>
            <a:custGeom>
              <a:rect b="b" l="l" r="r" t="t"/>
              <a:pathLst>
                <a:path extrusionOk="0" h="8189" w="7971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flipH="1" rot="10800000">
              <a:off x="9071189" y="3608604"/>
              <a:ext cx="439070" cy="512932"/>
            </a:xfrm>
            <a:custGeom>
              <a:rect b="b" l="l" r="r" t="t"/>
              <a:pathLst>
                <a:path extrusionOk="0" h="5995" w="5778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flipH="1" rot="10800000">
              <a:off x="9235323" y="3981473"/>
              <a:ext cx="272044" cy="324871"/>
            </a:xfrm>
            <a:custGeom>
              <a:rect b="b" l="l" r="r" t="t"/>
              <a:pathLst>
                <a:path extrusionOk="0" h="3797" w="358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flipH="1" rot="10800000">
              <a:off x="8824988" y="3050156"/>
              <a:ext cx="688849" cy="796649"/>
            </a:xfrm>
            <a:custGeom>
              <a:rect b="b" l="l" r="r" t="t"/>
              <a:pathLst>
                <a:path extrusionOk="0" h="9311" w="9065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flipH="1" rot="10800000">
              <a:off x="8989122" y="3422170"/>
              <a:ext cx="522507" cy="610214"/>
            </a:xfrm>
            <a:custGeom>
              <a:rect b="b" l="l" r="r" t="t"/>
              <a:pathLst>
                <a:path extrusionOk="0" h="7132" w="6876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flipH="1" rot="10800000">
              <a:off x="9150369" y="3795038"/>
              <a:ext cx="358445" cy="418902"/>
            </a:xfrm>
            <a:custGeom>
              <a:rect b="b" l="l" r="r" t="t"/>
              <a:pathLst>
                <a:path extrusionOk="0" h="4896" w="4717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flipH="1" rot="10800000">
              <a:off x="8756523" y="3751835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flipH="1" rot="10800000">
              <a:off x="8740034" y="373335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flipH="1" rot="10800000">
              <a:off x="8904244" y="391807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flipH="1" rot="10800000">
              <a:off x="8904244" y="3918076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flipH="1" rot="10800000">
              <a:off x="9068302" y="410288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flipH="1" rot="10800000">
              <a:off x="9248925" y="430625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flipH="1" rot="10800000">
              <a:off x="9232436" y="4287778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flipH="1" rot="10800000">
              <a:off x="8822177" y="382575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flipH="1" rot="10800000">
              <a:off x="8822177" y="382575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flipH="1" rot="10800000">
              <a:off x="8986235" y="401048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flipH="1" rot="10800000">
              <a:off x="9166858" y="4213855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flipH="1" rot="10800000">
              <a:off x="9150369" y="419528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flipH="1" rot="10800000">
              <a:off x="9081904" y="2276707"/>
              <a:ext cx="2964" cy="3337"/>
            </a:xfrm>
            <a:custGeom>
              <a:rect b="b" l="l" r="r" t="t"/>
              <a:pathLst>
                <a:path extrusionOk="0" h="39" w="39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flipH="1" rot="10800000">
              <a:off x="9246113" y="2461515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flipH="1" rot="10800000">
              <a:off x="8983423" y="2166165"/>
              <a:ext cx="2888" cy="2909"/>
            </a:xfrm>
            <a:custGeom>
              <a:rect b="b" l="l" r="r" t="t"/>
              <a:pathLst>
                <a:path extrusionOk="0" h="34" w="38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flipH="1" rot="10800000">
              <a:off x="9147557" y="2350545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flipH="1" rot="10800000">
              <a:off x="8086386" y="2076918"/>
              <a:ext cx="831483" cy="935855"/>
            </a:xfrm>
            <a:custGeom>
              <a:rect b="b" l="l" r="r" t="t"/>
              <a:pathLst>
                <a:path extrusionOk="0" h="10938" w="10942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flipH="1" rot="10800000">
              <a:off x="8901280" y="2073761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flipH="1" rot="10800000">
              <a:off x="8250596" y="2261470"/>
              <a:ext cx="831407" cy="936112"/>
            </a:xfrm>
            <a:custGeom>
              <a:rect b="b" l="l" r="r" t="t"/>
              <a:pathLst>
                <a:path extrusionOk="0" h="10941" w="10941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flipH="1" rot="10800000">
              <a:off x="9065490" y="2258141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flipH="1" rot="10800000">
              <a:off x="8414654" y="2443026"/>
              <a:ext cx="831559" cy="939363"/>
            </a:xfrm>
            <a:custGeom>
              <a:rect b="b" l="l" r="r" t="t"/>
              <a:pathLst>
                <a:path extrusionOk="0" h="10979" w="10943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flipH="1" rot="10800000">
              <a:off x="9229548" y="2443034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flipH="1" rot="10800000">
              <a:off x="8578788" y="2630915"/>
              <a:ext cx="831483" cy="936283"/>
            </a:xfrm>
            <a:custGeom>
              <a:rect b="b" l="l" r="r" t="t"/>
              <a:pathLst>
                <a:path extrusionOk="0" h="10943" w="10942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flipH="1" rot="10800000">
              <a:off x="8144897" y="2003595"/>
              <a:ext cx="690293" cy="777569"/>
            </a:xfrm>
            <a:custGeom>
              <a:rect b="b" l="l" r="r" t="t"/>
              <a:pathLst>
                <a:path extrusionOk="0" h="9088" w="9084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flipH="1" rot="10800000">
              <a:off x="8168529" y="2168980"/>
              <a:ext cx="834370" cy="936198"/>
            </a:xfrm>
            <a:custGeom>
              <a:rect b="b" l="l" r="r" t="t"/>
              <a:pathLst>
                <a:path extrusionOk="0" h="10942" w="1098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flipH="1" rot="10800000">
              <a:off x="8983423" y="2166165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flipH="1" rot="10800000">
              <a:off x="8332663" y="2353788"/>
              <a:ext cx="831483" cy="939449"/>
            </a:xfrm>
            <a:custGeom>
              <a:rect b="b" l="l" r="r" t="t"/>
              <a:pathLst>
                <a:path extrusionOk="0" h="10980" w="10942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flipH="1" rot="10800000">
              <a:off x="9147557" y="2350545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flipH="1" rot="10800000">
              <a:off x="8496721" y="2538596"/>
              <a:ext cx="834370" cy="936198"/>
            </a:xfrm>
            <a:custGeom>
              <a:rect b="b" l="l" r="r" t="t"/>
              <a:pathLst>
                <a:path extrusionOk="0" h="10942" w="1098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flipH="1" rot="10800000">
              <a:off x="8657967" y="2720153"/>
              <a:ext cx="834370" cy="939363"/>
            </a:xfrm>
            <a:custGeom>
              <a:rect b="b" l="l" r="r" t="t"/>
              <a:pathLst>
                <a:path extrusionOk="0" h="10979" w="1098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flipH="1" rot="10800000">
              <a:off x="8083575" y="2994122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flipH="1" rot="10800000">
              <a:off x="8264198" y="319749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flipH="1" rot="10800000">
              <a:off x="8247708" y="3178930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flipH="1" rot="10800000">
              <a:off x="8411842" y="336373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flipH="1" rot="10800000">
              <a:off x="8411842" y="336373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flipH="1" rot="10800000">
              <a:off x="8575976" y="3548460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flipH="1" rot="10800000">
              <a:off x="8182131" y="3105092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flipH="1" rot="10800000">
              <a:off x="8165642" y="3086526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flipH="1" rot="10800000">
              <a:off x="8329775" y="3271334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flipH="1" rot="10800000">
              <a:off x="8329775" y="327133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flipH="1" rot="10800000">
              <a:off x="8493909" y="3456142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flipH="1" rot="10800000">
              <a:off x="8674532" y="3659431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flipH="1" rot="10800000">
              <a:off x="8657967" y="364086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flipH="1" rot="10800000">
              <a:off x="9059335" y="4722244"/>
              <a:ext cx="446669" cy="502494"/>
            </a:xfrm>
            <a:custGeom>
              <a:rect b="b" l="l" r="r" t="t"/>
              <a:pathLst>
                <a:path extrusionOk="0" h="5873" w="5878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flipH="1" rot="10800000">
              <a:off x="9223469" y="4905855"/>
              <a:ext cx="283519" cy="318882"/>
            </a:xfrm>
            <a:custGeom>
              <a:rect b="b" l="l" r="r" t="t"/>
              <a:pathLst>
                <a:path extrusionOk="0" h="3727" w="3731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flipH="1" rot="10800000">
              <a:off x="8835779" y="384749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flipH="1" rot="10800000">
              <a:off x="8999837" y="4032298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flipH="1" rot="10800000">
              <a:off x="9147557" y="419854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flipH="1" rot="10800000">
              <a:off x="7935930" y="4675875"/>
              <a:ext cx="2964" cy="2909"/>
            </a:xfrm>
            <a:custGeom>
              <a:rect b="b" l="l" r="r" t="t"/>
              <a:pathLst>
                <a:path extrusionOk="0" h="34" w="39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flipH="1" rot="10800000">
              <a:off x="8753712" y="375517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flipH="1" rot="10800000">
              <a:off x="7922328" y="3739763"/>
              <a:ext cx="831483" cy="936198"/>
            </a:xfrm>
            <a:custGeom>
              <a:rect b="b" l="l" r="r" t="t"/>
              <a:pathLst>
                <a:path extrusionOk="0" h="10942" w="10942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flipH="1" rot="10800000">
              <a:off x="8737222" y="373651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flipH="1" rot="10800000">
              <a:off x="8083575" y="4842116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flipH="1" rot="10800000">
              <a:off x="8086386" y="3924571"/>
              <a:ext cx="831483" cy="935770"/>
            </a:xfrm>
            <a:custGeom>
              <a:rect b="b" l="l" r="r" t="t"/>
              <a:pathLst>
                <a:path extrusionOk="0" h="10937" w="10942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flipH="1" rot="10800000">
              <a:off x="8901280" y="3921328"/>
              <a:ext cx="3040" cy="3337"/>
            </a:xfrm>
            <a:custGeom>
              <a:rect b="b" l="l" r="r" t="t"/>
              <a:pathLst>
                <a:path extrusionOk="0" h="39" w="4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flipH="1" rot="10800000">
              <a:off x="8901280" y="392132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flipH="1" rot="10800000">
              <a:off x="8250596" y="4109379"/>
              <a:ext cx="831407" cy="935684"/>
            </a:xfrm>
            <a:custGeom>
              <a:rect b="b" l="l" r="r" t="t"/>
              <a:pathLst>
                <a:path extrusionOk="0" h="10936" w="10941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flipH="1" rot="10800000">
              <a:off x="9065490" y="4106135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flipH="1" rot="10800000">
              <a:off x="9246113" y="430951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flipH="1" rot="10800000">
              <a:off x="8414654" y="4294101"/>
              <a:ext cx="831559" cy="930636"/>
            </a:xfrm>
            <a:custGeom>
              <a:rect b="b" l="l" r="r" t="t"/>
              <a:pathLst>
                <a:path extrusionOk="0" h="10877" w="10943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flipH="1" rot="10800000">
              <a:off x="9229548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flipH="1" rot="10800000">
              <a:off x="8731067" y="4478997"/>
              <a:ext cx="679199" cy="745741"/>
            </a:xfrm>
            <a:custGeom>
              <a:rect b="b" l="l" r="r" t="t"/>
              <a:pathLst>
                <a:path extrusionOk="0" h="8716" w="8938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flipH="1" rot="10800000">
              <a:off x="8001508" y="3828916"/>
              <a:ext cx="834370" cy="939021"/>
            </a:xfrm>
            <a:custGeom>
              <a:rect b="b" l="l" r="r" t="t"/>
              <a:pathLst>
                <a:path extrusionOk="0" h="10975" w="1098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flipH="1" rot="10800000">
              <a:off x="8819213" y="382892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flipH="1" rot="10800000">
              <a:off x="8168529" y="4016975"/>
              <a:ext cx="831407" cy="935684"/>
            </a:xfrm>
            <a:custGeom>
              <a:rect b="b" l="l" r="r" t="t"/>
              <a:pathLst>
                <a:path extrusionOk="0" h="10936" w="10941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flipH="1" rot="10800000">
              <a:off x="8983423" y="401373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flipH="1" rot="10800000">
              <a:off x="8332663" y="4201697"/>
              <a:ext cx="834294" cy="939021"/>
            </a:xfrm>
            <a:custGeom>
              <a:rect b="b" l="l" r="r" t="t"/>
              <a:pathLst>
                <a:path extrusionOk="0" h="10975" w="10979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flipH="1" rot="10800000">
              <a:off x="9147557" y="419853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flipH="1" rot="10800000">
              <a:off x="8567010" y="4386506"/>
              <a:ext cx="761192" cy="838231"/>
            </a:xfrm>
            <a:custGeom>
              <a:rect b="b" l="l" r="r" t="t"/>
              <a:pathLst>
                <a:path extrusionOk="0" h="9797" w="10017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flipH="1" rot="10800000">
              <a:off x="8895277" y="4571401"/>
              <a:ext cx="597053" cy="653336"/>
            </a:xfrm>
            <a:custGeom>
              <a:rect b="b" l="l" r="r" t="t"/>
              <a:pathLst>
                <a:path extrusionOk="0" h="7636" w="7857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 rot="10800000">
              <a:off x="7919517" y="4657223"/>
              <a:ext cx="19377" cy="21561"/>
            </a:xfrm>
            <a:custGeom>
              <a:rect b="b" l="l" r="r" t="t"/>
              <a:pathLst>
                <a:path extrusionOk="0" h="252" w="255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 rot="10800000">
              <a:off x="8083575" y="4842116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 rot="10800000">
              <a:off x="8018073" y="476785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 rot="10800000">
              <a:off x="8001508" y="4749627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 rot="10800000">
              <a:off x="8182131" y="4952573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flipH="1" rot="10800000">
              <a:off x="8165642" y="4934520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flipH="1" rot="10800000">
              <a:off x="8343377" y="3293151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flipH="1" rot="10800000">
              <a:off x="8655156" y="364420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flipH="1" rot="10800000">
              <a:off x="7099152" y="3523903"/>
              <a:ext cx="221587" cy="228017"/>
            </a:xfrm>
            <a:custGeom>
              <a:rect b="b" l="l" r="r" t="t"/>
              <a:pathLst>
                <a:path extrusionOk="0" h="2665" w="2916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flipH="1" rot="10800000">
              <a:off x="7266173" y="3000616"/>
              <a:ext cx="831103" cy="936198"/>
            </a:xfrm>
            <a:custGeom>
              <a:rect b="b" l="l" r="r" t="t"/>
              <a:pathLst>
                <a:path extrusionOk="0" h="10942" w="10937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flipH="1" rot="10800000">
              <a:off x="8080763" y="2997373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flipH="1" rot="10800000">
              <a:off x="7429927" y="3185339"/>
              <a:ext cx="831483" cy="936198"/>
            </a:xfrm>
            <a:custGeom>
              <a:rect b="b" l="l" r="r" t="t"/>
              <a:pathLst>
                <a:path extrusionOk="0" h="10942" w="10942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flipH="1" rot="10800000">
              <a:off x="8261310" y="3200747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flipH="1" rot="10800000">
              <a:off x="8244821" y="318218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flipH="1" rot="10800000">
              <a:off x="8408955" y="3366903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flipH="1" rot="10800000">
              <a:off x="7591173" y="4287778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flipH="1" rot="10800000">
              <a:off x="7594061" y="3370232"/>
              <a:ext cx="831483" cy="936112"/>
            </a:xfrm>
            <a:custGeom>
              <a:rect b="b" l="l" r="r" t="t"/>
              <a:pathLst>
                <a:path extrusionOk="0" h="10941" w="10942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flipH="1" rot="10800000">
              <a:off x="8408955" y="3366903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flipH="1" rot="10800000">
              <a:off x="7758195" y="3554955"/>
              <a:ext cx="831407" cy="936198"/>
            </a:xfrm>
            <a:custGeom>
              <a:rect b="b" l="l" r="r" t="t"/>
              <a:pathLst>
                <a:path extrusionOk="0" h="10942" w="10941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flipH="1" rot="10800000">
              <a:off x="8573089" y="355179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flipH="1" rot="10800000">
              <a:off x="7184182" y="3431925"/>
              <a:ext cx="382458" cy="412399"/>
            </a:xfrm>
            <a:custGeom>
              <a:rect b="b" l="l" r="r" t="t"/>
              <a:pathLst>
                <a:path extrusionOk="0" h="4820" w="5033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flipH="1" rot="10800000">
              <a:off x="8179319" y="3108258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flipH="1" rot="10800000">
              <a:off x="7348240" y="3092935"/>
              <a:ext cx="831179" cy="939449"/>
            </a:xfrm>
            <a:custGeom>
              <a:rect b="b" l="l" r="r" t="t"/>
              <a:pathLst>
                <a:path extrusionOk="0" h="10980" w="10938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flipH="1" rot="10800000">
              <a:off x="8162754" y="3089777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flipH="1" rot="10800000">
              <a:off x="7509182" y="3274491"/>
              <a:ext cx="834294" cy="939449"/>
            </a:xfrm>
            <a:custGeom>
              <a:rect b="b" l="l" r="r" t="t"/>
              <a:pathLst>
                <a:path extrusionOk="0" h="10980" w="10979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flipH="1" rot="10800000">
              <a:off x="8326888" y="3274499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flipH="1" rot="10800000">
              <a:off x="7676204" y="3462551"/>
              <a:ext cx="831407" cy="936112"/>
            </a:xfrm>
            <a:custGeom>
              <a:rect b="b" l="l" r="r" t="t"/>
              <a:pathLst>
                <a:path extrusionOk="0" h="10941" w="10941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flipH="1" rot="10800000">
              <a:off x="8491098" y="3459307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flipH="1" rot="10800000">
              <a:off x="7840261" y="3647359"/>
              <a:ext cx="834370" cy="939021"/>
            </a:xfrm>
            <a:custGeom>
              <a:rect b="b" l="l" r="r" t="t"/>
              <a:pathLst>
                <a:path extrusionOk="0" h="10975" w="1098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flipH="1" rot="10800000">
              <a:off x="8655156" y="364420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flipH="1" rot="10800000">
              <a:off x="7115337" y="3751835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flipH="1" rot="10800000">
              <a:off x="7099152" y="3733354"/>
              <a:ext cx="19149" cy="21903"/>
            </a:xfrm>
            <a:custGeom>
              <a:rect b="b" l="l" r="r" t="t"/>
              <a:pathLst>
                <a:path extrusionOk="0" h="256" w="252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flipH="1" rot="10800000">
              <a:off x="7263361" y="3918076"/>
              <a:ext cx="18998" cy="21903"/>
            </a:xfrm>
            <a:custGeom>
              <a:rect b="b" l="l" r="r" t="t"/>
              <a:pathLst>
                <a:path extrusionOk="0" h="256" w="25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flipH="1" rot="10800000">
              <a:off x="7427495" y="4102884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flipH="1" rot="10800000">
              <a:off x="7591173" y="428777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flipH="1" rot="10800000">
              <a:off x="7755307" y="447250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flipH="1" rot="10800000">
              <a:off x="7181219" y="3825758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flipH="1" rot="10800000">
              <a:off x="7345428" y="401048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flipH="1" rot="10800000">
              <a:off x="7345428" y="4010480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flipH="1" rot="10800000">
              <a:off x="7525672" y="4213855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flipH="1" rot="10800000">
              <a:off x="7509486" y="4195288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flipH="1" rot="10800000">
              <a:off x="7673240" y="4380096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flipH="1" rot="10800000">
              <a:off x="7837450" y="456490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flipH="1" rot="10800000">
              <a:off x="7837450" y="4564904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flipH="1" rot="10800000">
              <a:off x="7017161" y="3571561"/>
              <a:ext cx="97115" cy="87956"/>
            </a:xfrm>
            <a:custGeom>
              <a:rect b="b" l="l" r="r" t="t"/>
              <a:pathLst>
                <a:path extrusionOk="0" h="1028" w="1278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flipH="1" rot="10800000">
              <a:off x="7033270" y="3659431"/>
              <a:ext cx="2964" cy="3337"/>
            </a:xfrm>
            <a:custGeom>
              <a:rect b="b" l="l" r="r" t="t"/>
              <a:pathLst>
                <a:path extrusionOk="0" h="39" w="39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flipH="1" rot="10800000">
              <a:off x="7017161" y="3640864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flipH="1" rot="10800000">
              <a:off x="7933043" y="4678698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flipH="1" rot="10800000">
              <a:off x="8080763" y="4845282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flipH="1" rot="10800000">
              <a:off x="7998696" y="475296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flipH="1" rot="10800000">
              <a:off x="7418529" y="4663721"/>
              <a:ext cx="514604" cy="561017"/>
            </a:xfrm>
            <a:custGeom>
              <a:rect b="b" l="l" r="r" t="t"/>
              <a:pathLst>
                <a:path extrusionOk="0" h="6557" w="6772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flipH="1" rot="10800000">
              <a:off x="7916553" y="4660559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flipH="1" rot="10800000">
              <a:off x="7746720" y="4848530"/>
              <a:ext cx="350542" cy="376207"/>
            </a:xfrm>
            <a:custGeom>
              <a:rect b="b" l="l" r="r" t="t"/>
              <a:pathLst>
                <a:path extrusionOk="0" h="4397" w="4613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flipH="1" rot="10800000">
              <a:off x="8080763" y="4845282"/>
              <a:ext cx="19377" cy="21561"/>
            </a:xfrm>
            <a:custGeom>
              <a:rect b="b" l="l" r="r" t="t"/>
              <a:pathLst>
                <a:path extrusionOk="0" h="252" w="255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flipH="1" rot="10800000">
              <a:off x="7582587" y="4756125"/>
              <a:ext cx="432611" cy="468612"/>
            </a:xfrm>
            <a:custGeom>
              <a:rect b="b" l="l" r="r" t="t"/>
              <a:pathLst>
                <a:path extrusionOk="0" h="5477" w="5693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flipH="1" rot="10800000">
              <a:off x="7998696" y="4752963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flipH="1" rot="10800000">
              <a:off x="8179319" y="495591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flipH="1" rot="10800000">
              <a:off x="7910854" y="4940935"/>
              <a:ext cx="268549" cy="283803"/>
            </a:xfrm>
            <a:custGeom>
              <a:rect b="b" l="l" r="r" t="t"/>
              <a:pathLst>
                <a:path extrusionOk="0" h="3317" w="3534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flipH="1" rot="10800000">
              <a:off x="8162754" y="4937686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flipH="1" rot="10800000">
              <a:off x="7096340" y="373651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flipH="1" rot="10800000">
              <a:off x="7588362" y="429094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flipH="1" rot="10800000">
              <a:off x="7358650" y="403229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flipH="1" rot="10800000">
              <a:off x="7506675" y="419854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flipH="1" rot="10800000">
              <a:off x="7851052" y="458629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flipH="1" rot="10800000">
              <a:off x="6281446" y="3739763"/>
              <a:ext cx="833990" cy="936198"/>
            </a:xfrm>
            <a:custGeom>
              <a:rect b="b" l="l" r="r" t="t"/>
              <a:pathLst>
                <a:path extrusionOk="0" h="10942" w="10975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flipH="1" rot="10800000">
              <a:off x="6295048" y="4675875"/>
              <a:ext cx="3040" cy="2909"/>
            </a:xfrm>
            <a:custGeom>
              <a:rect b="b" l="l" r="r" t="t"/>
              <a:pathLst>
                <a:path extrusionOk="0" h="34" w="4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flipH="1" rot="10800000">
              <a:off x="7096340" y="3736519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flipH="1" rot="10800000">
              <a:off x="6444364" y="3924571"/>
              <a:ext cx="832318" cy="935770"/>
            </a:xfrm>
            <a:custGeom>
              <a:rect b="b" l="l" r="r" t="t"/>
              <a:pathLst>
                <a:path extrusionOk="0" h="10937" w="10953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flipH="1" rot="10800000">
              <a:off x="7260474" y="3921327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flipH="1" rot="10800000">
              <a:off x="6609714" y="4109379"/>
              <a:ext cx="831103" cy="935684"/>
            </a:xfrm>
            <a:custGeom>
              <a:rect b="b" l="l" r="r" t="t"/>
              <a:pathLst>
                <a:path extrusionOk="0" h="10936" w="10937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flipH="1" rot="10800000">
              <a:off x="7424608" y="4106135"/>
              <a:ext cx="18998" cy="21903"/>
            </a:xfrm>
            <a:custGeom>
              <a:rect b="b" l="l" r="r" t="t"/>
              <a:pathLst>
                <a:path extrusionOk="0" h="256" w="25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flipH="1" rot="10800000">
              <a:off x="6770960" y="4294101"/>
              <a:ext cx="833914" cy="930636"/>
            </a:xfrm>
            <a:custGeom>
              <a:rect b="b" l="l" r="r" t="t"/>
              <a:pathLst>
                <a:path extrusionOk="0" h="10877" w="10974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flipH="1" rot="10800000">
              <a:off x="7588362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flipH="1" rot="10800000">
              <a:off x="7090261" y="4478997"/>
              <a:ext cx="678819" cy="745741"/>
            </a:xfrm>
            <a:custGeom>
              <a:rect b="b" l="l" r="r" t="t"/>
              <a:pathLst>
                <a:path extrusionOk="0" h="8716" w="8933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flipH="1" rot="10800000">
              <a:off x="7752495" y="4475666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flipH="1" rot="10800000">
              <a:off x="6363513" y="3832081"/>
              <a:ext cx="831179" cy="935855"/>
            </a:xfrm>
            <a:custGeom>
              <a:rect b="b" l="l" r="r" t="t"/>
              <a:pathLst>
                <a:path extrusionOk="0" h="10938" w="10938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flipH="1" rot="10800000">
              <a:off x="7178407" y="3828923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flipH="1" rot="10800000">
              <a:off x="6524759" y="493452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flipH="1" rot="10800000">
              <a:off x="6527571" y="4014151"/>
              <a:ext cx="831179" cy="938508"/>
            </a:xfrm>
            <a:custGeom>
              <a:rect b="b" l="l" r="r" t="t"/>
              <a:pathLst>
                <a:path extrusionOk="0" h="10969" w="10938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flipH="1" rot="10800000">
              <a:off x="7342465" y="4013731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flipH="1" rot="10800000">
              <a:off x="6691781" y="4201697"/>
              <a:ext cx="832926" cy="937224"/>
            </a:xfrm>
            <a:custGeom>
              <a:rect b="b" l="l" r="r" t="t"/>
              <a:pathLst>
                <a:path extrusionOk="0" h="10954" w="10961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flipH="1" rot="10800000">
              <a:off x="7506675" y="4198539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flipH="1" rot="10800000">
              <a:off x="6926127" y="4386506"/>
              <a:ext cx="760888" cy="838231"/>
            </a:xfrm>
            <a:custGeom>
              <a:rect b="b" l="l" r="r" t="t"/>
              <a:pathLst>
                <a:path extrusionOk="0" h="9797" w="10013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flipH="1" rot="10800000">
              <a:off x="7670429" y="4383347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flipH="1" rot="10800000">
              <a:off x="7254319" y="4571401"/>
              <a:ext cx="596825" cy="653336"/>
            </a:xfrm>
            <a:custGeom>
              <a:rect b="b" l="l" r="r" t="t"/>
              <a:pathLst>
                <a:path extrusionOk="0" h="7636" w="7854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flipH="1" rot="10800000">
              <a:off x="7834486" y="4568070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flipH="1" rot="10800000">
              <a:off x="6278634" y="4657223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flipH="1" rot="10800000">
              <a:off x="6459258" y="4860255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flipH="1" rot="10800000">
              <a:off x="6442692" y="4842116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flipH="1" rot="10800000">
              <a:off x="6360701" y="4749627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flipH="1" rot="10800000">
              <a:off x="6524759" y="4934520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flipH="1" rot="10800000">
              <a:off x="7014273" y="3644201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flipH="1" rot="10800000">
              <a:off x="5953178" y="3674398"/>
              <a:ext cx="577448" cy="631946"/>
            </a:xfrm>
            <a:custGeom>
              <a:rect b="b" l="l" r="r" t="t"/>
              <a:pathLst>
                <a:path extrusionOk="0" h="7386" w="7599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flipH="1" rot="10800000">
              <a:off x="6114425" y="3603382"/>
              <a:ext cx="807850" cy="887771"/>
            </a:xfrm>
            <a:custGeom>
              <a:rect b="b" l="l" r="r" t="t"/>
              <a:pathLst>
                <a:path extrusionOk="0" h="10376" w="10631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flipH="1" rot="10800000">
              <a:off x="5871111" y="3749007"/>
              <a:ext cx="429419" cy="464933"/>
            </a:xfrm>
            <a:custGeom>
              <a:rect b="b" l="l" r="r" t="t"/>
              <a:pathLst>
                <a:path extrusionOk="0" h="5434" w="5651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flipH="1" rot="10800000">
              <a:off x="6035245" y="3633585"/>
              <a:ext cx="695992" cy="768414"/>
            </a:xfrm>
            <a:custGeom>
              <a:rect b="b" l="l" r="r" t="t"/>
              <a:pathLst>
                <a:path extrusionOk="0" h="8981" w="9159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flipH="1" rot="10800000">
              <a:off x="6199455" y="3647359"/>
              <a:ext cx="831027" cy="939021"/>
            </a:xfrm>
            <a:custGeom>
              <a:rect b="b" l="l" r="r" t="t"/>
              <a:pathLst>
                <a:path extrusionOk="0" h="10975" w="10936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flipH="1" rot="10800000">
              <a:off x="7014273" y="3644201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flipH="1" rot="10800000">
              <a:off x="5966856" y="430625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flipH="1" rot="10800000">
              <a:off x="5950367" y="4287778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flipH="1" rot="10800000">
              <a:off x="6130990" y="449106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flipH="1" rot="10800000">
              <a:off x="6114425" y="447250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flipH="1" rot="10800000">
              <a:off x="5868300" y="419528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flipH="1" rot="10800000">
              <a:off x="6032434" y="438009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flipH="1" rot="10800000">
              <a:off x="6032434" y="4380096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flipH="1" rot="10800000">
              <a:off x="6196491" y="4564904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flipH="1" rot="10800000">
              <a:off x="6196491" y="4564904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flipH="1" rot="10800000">
              <a:off x="6292236" y="467869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flipH="1" rot="10800000">
              <a:off x="6439881" y="4845282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flipH="1" rot="10800000">
              <a:off x="6521948" y="493768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flipH="1" rot="10800000">
              <a:off x="5913133" y="4663722"/>
              <a:ext cx="379190" cy="428228"/>
            </a:xfrm>
            <a:custGeom>
              <a:rect b="b" l="l" r="r" t="t"/>
              <a:pathLst>
                <a:path extrusionOk="0" h="5005" w="499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flipH="1" rot="10800000">
              <a:off x="6275671" y="4660559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flipH="1" rot="10800000">
              <a:off x="6105534" y="4848530"/>
              <a:ext cx="352898" cy="376207"/>
            </a:xfrm>
            <a:custGeom>
              <a:rect b="b" l="l" r="r" t="t"/>
              <a:pathLst>
                <a:path extrusionOk="0" h="4397" w="4644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flipH="1" rot="10800000">
              <a:off x="6439881" y="4845282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flipH="1" rot="10800000">
              <a:off x="5992996" y="4756126"/>
              <a:ext cx="381318" cy="428570"/>
            </a:xfrm>
            <a:custGeom>
              <a:rect b="b" l="l" r="r" t="t"/>
              <a:pathLst>
                <a:path extrusionOk="0" h="5009" w="5018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flipH="1" rot="10800000">
              <a:off x="6357738" y="4752963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flipH="1" rot="10800000">
              <a:off x="6269592" y="4940935"/>
              <a:ext cx="268853" cy="283803"/>
            </a:xfrm>
            <a:custGeom>
              <a:rect b="b" l="l" r="r" t="t"/>
              <a:pathLst>
                <a:path extrusionOk="0" h="3317" w="3538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flipH="1" rot="10800000">
              <a:off x="6521948" y="4937686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flipH="1" rot="10800000">
              <a:off x="5947479" y="4290944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flipH="1" rot="10800000">
              <a:off x="6111613" y="4475666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flipH="1" rot="10800000">
              <a:off x="6045959" y="4401914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flipH="1" rot="10800000">
              <a:off x="6210169" y="458629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flipH="1" rot="10800000">
              <a:off x="5723467" y="4294107"/>
              <a:ext cx="243472" cy="287054"/>
            </a:xfrm>
            <a:custGeom>
              <a:rect b="b" l="l" r="r" t="t"/>
              <a:pathLst>
                <a:path extrusionOk="0" h="3355" w="3204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flipH="1" rot="10800000">
              <a:off x="5947479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flipH="1" rot="10800000">
              <a:off x="5786613" y="4479000"/>
              <a:ext cx="344463" cy="391009"/>
            </a:xfrm>
            <a:custGeom>
              <a:rect b="b" l="l" r="r" t="t"/>
              <a:pathLst>
                <a:path extrusionOk="0" h="4570" w="4533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flipH="1" rot="10800000">
              <a:off x="6111613" y="4475666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flipH="1" rot="10800000">
              <a:off x="5736385" y="4201704"/>
              <a:ext cx="145597" cy="182072"/>
            </a:xfrm>
            <a:custGeom>
              <a:rect b="b" l="l" r="r" t="t"/>
              <a:pathLst>
                <a:path extrusionOk="0" h="2128" w="1916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flipH="1" rot="10800000">
              <a:off x="5865412" y="419853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flipH="1" rot="10800000">
              <a:off x="5744288" y="4386510"/>
              <a:ext cx="301756" cy="350710"/>
            </a:xfrm>
            <a:custGeom>
              <a:rect b="b" l="l" r="r" t="t"/>
              <a:pathLst>
                <a:path extrusionOk="0" h="4099" w="3971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flipH="1" rot="10800000">
              <a:off x="6029546" y="438334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flipH="1" rot="10800000">
              <a:off x="5843908" y="4568066"/>
              <a:ext cx="366348" cy="419415"/>
            </a:xfrm>
            <a:custGeom>
              <a:rect b="b" l="l" r="r" t="t"/>
              <a:pathLst>
                <a:path extrusionOk="0" h="4902" w="4821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 flipH="1" rot="10800000">
              <a:off x="6193680" y="4568070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solidFill>
          <a:schemeClr val="accent1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7"/>
          <p:cNvSpPr txBox="1"/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6" name="Google Shape;856;p17"/>
          <p:cNvSpPr txBox="1"/>
          <p:nvPr>
            <p:ph hasCustomPrompt="1" idx="2" type="title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/>
          <p:nvPr>
            <p:ph hasCustomPrompt="1" idx="3" type="title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/>
          <p:nvPr>
            <p:ph hasCustomPrompt="1" idx="4" type="title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/>
          <p:nvPr>
            <p:ph hasCustomPrompt="1" idx="5" type="title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60" name="Google Shape;860;p17"/>
          <p:cNvSpPr txBox="1"/>
          <p:nvPr>
            <p:ph idx="1" type="subTitle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1" name="Google Shape;861;p17"/>
          <p:cNvSpPr txBox="1"/>
          <p:nvPr>
            <p:ph idx="6" type="subTitle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2" name="Google Shape;862;p17"/>
          <p:cNvSpPr txBox="1"/>
          <p:nvPr>
            <p:ph idx="7" type="subTitle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3" name="Google Shape;863;p17"/>
          <p:cNvSpPr txBox="1"/>
          <p:nvPr>
            <p:ph idx="8" type="subTitle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4" name="Google Shape;864;p17"/>
          <p:cNvSpPr txBox="1"/>
          <p:nvPr>
            <p:ph idx="9" type="subTitle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5" name="Google Shape;865;p17"/>
          <p:cNvSpPr txBox="1"/>
          <p:nvPr>
            <p:ph idx="13" type="subTitle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6" name="Google Shape;866;p17"/>
          <p:cNvSpPr txBox="1"/>
          <p:nvPr>
            <p:ph idx="14" type="subTitle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7" name="Google Shape;867;p17"/>
          <p:cNvSpPr txBox="1"/>
          <p:nvPr>
            <p:ph idx="15" type="subTitle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68" name="Google Shape;868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9" name="Google Shape;869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0" name="Google Shape;870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1" name="Google Shape;871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73" name="Google Shape;8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4" name="Google Shape;874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5" name="Google Shape;875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77" name="Google Shape;877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BLANK_1_2">
    <p:bg>
      <p:bgPr>
        <a:solidFill>
          <a:srgbClr val="FFFFFF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8"/>
          <p:cNvSpPr txBox="1"/>
          <p:nvPr>
            <p:ph idx="1" type="subTitle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0" name="Google Shape;880;p18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1" name="Google Shape;881;p18"/>
          <p:cNvSpPr txBox="1"/>
          <p:nvPr>
            <p:ph hasCustomPrompt="1"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grpSp>
        <p:nvGrpSpPr>
          <p:cNvPr id="882" name="Google Shape;882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3" name="Google Shape;883;p18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4" name="Google Shape;884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5" name="Google Shape;885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6" name="Google Shape;886;p18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8" name="Google Shape;888;p18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BLANK_1_1">
    <p:bg>
      <p:bgPr>
        <a:solidFill>
          <a:srgbClr val="FFFFFF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9"/>
          <p:cNvSpPr/>
          <p:nvPr/>
        </p:nvSpPr>
        <p:spPr>
          <a:xfrm rot="-3450524">
            <a:off x="1259292" y="4296611"/>
            <a:ext cx="1028222" cy="1381915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19"/>
          <p:cNvSpPr txBox="1"/>
          <p:nvPr>
            <p:ph idx="1" type="subTitle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92" name="Google Shape;892;p19"/>
          <p:cNvSpPr txBox="1"/>
          <p:nvPr>
            <p:ph idx="2" type="subTitle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93" name="Google Shape;893;p19"/>
          <p:cNvSpPr txBox="1"/>
          <p:nvPr>
            <p:ph idx="3" type="subTitle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94" name="Google Shape;894;p19"/>
          <p:cNvSpPr txBox="1"/>
          <p:nvPr>
            <p:ph idx="4" type="subTitle"/>
          </p:nvPr>
        </p:nvSpPr>
        <p:spPr>
          <a:xfrm>
            <a:off x="1409984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5" name="Google Shape;895;p19"/>
          <p:cNvSpPr txBox="1"/>
          <p:nvPr>
            <p:ph idx="5" type="subTitle"/>
          </p:nvPr>
        </p:nvSpPr>
        <p:spPr>
          <a:xfrm>
            <a:off x="3674925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6" name="Google Shape;896;p19"/>
          <p:cNvSpPr txBox="1"/>
          <p:nvPr>
            <p:ph idx="6" type="subTitle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7" name="Google Shape;897;p19"/>
          <p:cNvSpPr txBox="1"/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8" name="Google Shape;898;p19"/>
          <p:cNvSpPr txBox="1"/>
          <p:nvPr>
            <p:ph idx="7" type="subTitle"/>
          </p:nvPr>
        </p:nvSpPr>
        <p:spPr>
          <a:xfrm>
            <a:off x="1408793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9" name="Google Shape;899;p19"/>
          <p:cNvSpPr txBox="1"/>
          <p:nvPr>
            <p:ph idx="8" type="subTitle"/>
          </p:nvPr>
        </p:nvSpPr>
        <p:spPr>
          <a:xfrm>
            <a:off x="3658844" y="327968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00" name="Google Shape;900;p19"/>
          <p:cNvSpPr txBox="1"/>
          <p:nvPr>
            <p:ph idx="9" type="subTitle"/>
          </p:nvPr>
        </p:nvSpPr>
        <p:spPr>
          <a:xfrm>
            <a:off x="5932097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01" name="Google Shape;901;p19"/>
          <p:cNvSpPr/>
          <p:nvPr/>
        </p:nvSpPr>
        <p:spPr>
          <a:xfrm rot="6744193">
            <a:off x="7627797" y="-227159"/>
            <a:ext cx="906848" cy="921703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19"/>
          <p:cNvSpPr/>
          <p:nvPr/>
        </p:nvSpPr>
        <p:spPr>
          <a:xfrm>
            <a:off x="9264337" y="-314100"/>
            <a:ext cx="32063" cy="23513"/>
          </a:xfrm>
          <a:custGeom>
            <a:rect b="b" l="l" r="r" t="t"/>
            <a:pathLst>
              <a:path extrusionOk="0" h="440" w="60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9"/>
          <p:cNvSpPr/>
          <p:nvPr/>
        </p:nvSpPr>
        <p:spPr>
          <a:xfrm>
            <a:off x="9157730" y="-307581"/>
            <a:ext cx="31795" cy="16993"/>
          </a:xfrm>
          <a:custGeom>
            <a:rect b="b" l="l" r="r" t="t"/>
            <a:pathLst>
              <a:path extrusionOk="0" h="318" w="595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9"/>
          <p:cNvSpPr/>
          <p:nvPr/>
        </p:nvSpPr>
        <p:spPr>
          <a:xfrm>
            <a:off x="9053368" y="-300741"/>
            <a:ext cx="28536" cy="10153"/>
          </a:xfrm>
          <a:custGeom>
            <a:rect b="b" l="l" r="r" t="t"/>
            <a:pathLst>
              <a:path extrusionOk="0" h="190" w="534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9"/>
          <p:cNvSpPr/>
          <p:nvPr/>
        </p:nvSpPr>
        <p:spPr>
          <a:xfrm>
            <a:off x="8953333" y="-293420"/>
            <a:ext cx="15443" cy="2832"/>
          </a:xfrm>
          <a:custGeom>
            <a:rect b="b" l="l" r="r" t="t"/>
            <a:pathLst>
              <a:path extrusionOk="0" h="53" w="289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9"/>
          <p:cNvSpPr/>
          <p:nvPr/>
        </p:nvSpPr>
        <p:spPr>
          <a:xfrm>
            <a:off x="7611740" y="279588"/>
            <a:ext cx="15871" cy="9405"/>
          </a:xfrm>
          <a:custGeom>
            <a:rect b="b" l="l" r="r" t="t"/>
            <a:pathLst>
              <a:path extrusionOk="0" h="176" w="297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7" name="Google Shape;907;p19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08" name="Google Shape;908;p19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9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10" name="Google Shape;91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1" name="Google Shape;91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2" name="Google Shape;912;p19"/>
          <p:cNvSpPr/>
          <p:nvPr/>
        </p:nvSpPr>
        <p:spPr>
          <a:xfrm>
            <a:off x="7667903" y="-136207"/>
            <a:ext cx="1600774" cy="1383657"/>
          </a:xfrm>
          <a:custGeom>
            <a:rect b="b" l="l" r="r" t="t"/>
            <a:pathLst>
              <a:path extrusionOk="0" h="25893" w="29956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3" name="Google Shape;9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BLANK_1_1_1">
    <p:bg>
      <p:bgPr>
        <a:noFill/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20"/>
          <p:cNvSpPr txBox="1"/>
          <p:nvPr>
            <p:ph idx="1" type="subTitle"/>
          </p:nvPr>
        </p:nvSpPr>
        <p:spPr>
          <a:xfrm>
            <a:off x="922199" y="3107030"/>
            <a:ext cx="19929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16" name="Google Shape;916;p20"/>
          <p:cNvSpPr txBox="1"/>
          <p:nvPr>
            <p:ph idx="2" type="subTitle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7" name="Google Shape;917;p20"/>
          <p:cNvSpPr txBox="1"/>
          <p:nvPr>
            <p:ph idx="3" type="subTitle"/>
          </p:nvPr>
        </p:nvSpPr>
        <p:spPr>
          <a:xfrm>
            <a:off x="6310123" y="3107020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18" name="Google Shape;918;p20"/>
          <p:cNvSpPr txBox="1"/>
          <p:nvPr>
            <p:ph idx="4" type="subTitle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9" name="Google Shape;919;p20"/>
          <p:cNvSpPr txBox="1"/>
          <p:nvPr>
            <p:ph idx="5" type="subTitle"/>
          </p:nvPr>
        </p:nvSpPr>
        <p:spPr>
          <a:xfrm>
            <a:off x="922199" y="1715603"/>
            <a:ext cx="1995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20" name="Google Shape;920;p20"/>
          <p:cNvSpPr txBox="1"/>
          <p:nvPr>
            <p:ph idx="6" type="subTitle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21" name="Google Shape;921;p20"/>
          <p:cNvSpPr txBox="1"/>
          <p:nvPr>
            <p:ph idx="7" type="subTitle"/>
          </p:nvPr>
        </p:nvSpPr>
        <p:spPr>
          <a:xfrm>
            <a:off x="6303700" y="1715147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22" name="Google Shape;922;p20"/>
          <p:cNvSpPr txBox="1"/>
          <p:nvPr>
            <p:ph idx="8" type="subTitle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23" name="Google Shape;923;p20"/>
          <p:cNvSpPr txBox="1"/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24" name="Google Shape;924;p20"/>
          <p:cNvGrpSpPr/>
          <p:nvPr/>
        </p:nvGrpSpPr>
        <p:grpSpPr>
          <a:xfrm>
            <a:off x="-594817" y="-1573636"/>
            <a:ext cx="2884246" cy="2884367"/>
            <a:chOff x="-594817" y="-1573636"/>
            <a:chExt cx="2884246" cy="2884367"/>
          </a:xfrm>
        </p:grpSpPr>
        <p:sp>
          <p:nvSpPr>
            <p:cNvPr id="925" name="Google Shape;925;p20"/>
            <p:cNvSpPr/>
            <p:nvPr/>
          </p:nvSpPr>
          <p:spPr>
            <a:xfrm flipH="1" rot="8100000">
              <a:off x="-421266" y="-334077"/>
              <a:ext cx="2456094" cy="84235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0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8" name="Google Shape;928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9" name="Google Shape;929;p20"/>
          <p:cNvGrpSpPr/>
          <p:nvPr/>
        </p:nvGrpSpPr>
        <p:grpSpPr>
          <a:xfrm>
            <a:off x="6246325" y="-233706"/>
            <a:ext cx="4250936" cy="1877933"/>
            <a:chOff x="6246325" y="-233706"/>
            <a:chExt cx="4250936" cy="1877933"/>
          </a:xfrm>
        </p:grpSpPr>
        <p:sp>
          <p:nvSpPr>
            <p:cNvPr id="930" name="Google Shape;930;p20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31" name="Google Shape;93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20"/>
            <p:cNvSpPr/>
            <p:nvPr/>
          </p:nvSpPr>
          <p:spPr>
            <a:xfrm flipH="1" rot="10800000">
              <a:off x="8203701" y="-109338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" name="Google Shape;933;p20"/>
          <p:cNvGrpSpPr/>
          <p:nvPr/>
        </p:nvGrpSpPr>
        <p:grpSpPr>
          <a:xfrm>
            <a:off x="6310200" y="3498954"/>
            <a:ext cx="3808166" cy="2301773"/>
            <a:chOff x="6310200" y="3498954"/>
            <a:chExt cx="3808166" cy="2301773"/>
          </a:xfrm>
        </p:grpSpPr>
        <p:grpSp>
          <p:nvGrpSpPr>
            <p:cNvPr id="934" name="Google Shape;934;p20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935" name="Google Shape;935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7" name="Google Shape;937;p20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38" name="Google Shape;938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40" name="Google Shape;94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1" name="Google Shape;941;p20"/>
          <p:cNvGrpSpPr/>
          <p:nvPr/>
        </p:nvGrpSpPr>
        <p:grpSpPr>
          <a:xfrm>
            <a:off x="-1028710" y="3243250"/>
            <a:ext cx="4364586" cy="2440196"/>
            <a:chOff x="-1028710" y="3243250"/>
            <a:chExt cx="4364586" cy="2440196"/>
          </a:xfrm>
        </p:grpSpPr>
        <p:sp>
          <p:nvSpPr>
            <p:cNvPr id="942" name="Google Shape;942;p20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4" name="Google Shape;944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2743200" y="804025"/>
            <a:ext cx="3642000" cy="3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/>
          <p:nvPr/>
        </p:nvSpPr>
        <p:spPr>
          <a:xfrm>
            <a:off x="0" y="-76200"/>
            <a:ext cx="2668237" cy="1145841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0" y="-76200"/>
            <a:ext cx="4572074" cy="247402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5861375" y="4178175"/>
            <a:ext cx="3351600" cy="1021698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29" name="Google Shape;29;p3"/>
            <p:cNvSpPr/>
            <p:nvPr/>
          </p:nvSpPr>
          <p:spPr>
            <a:xfrm>
              <a:off x="8707752" y="4709513"/>
              <a:ext cx="347912" cy="331809"/>
            </a:xfrm>
            <a:custGeom>
              <a:rect b="b" l="l" r="r" t="t"/>
              <a:pathLst>
                <a:path extrusionOk="0" h="4648" w="4597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536031" y="4766481"/>
              <a:ext cx="475286" cy="433394"/>
            </a:xfrm>
            <a:custGeom>
              <a:rect b="b" l="l" r="r" t="t"/>
              <a:pathLst>
                <a:path extrusionOk="0" h="6071" w="628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458457" y="4804173"/>
              <a:ext cx="434493" cy="395487"/>
            </a:xfrm>
            <a:custGeom>
              <a:rect b="b" l="l" r="r" t="t"/>
              <a:pathLst>
                <a:path extrusionOk="0" h="5540" w="5741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617767" y="4733856"/>
              <a:ext cx="437899" cy="418902"/>
            </a:xfrm>
            <a:custGeom>
              <a:rect b="b" l="l" r="r" t="t"/>
              <a:pathLst>
                <a:path extrusionOk="0" h="5868" w="5786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950916" y="4719793"/>
              <a:ext cx="104745" cy="98800"/>
            </a:xfrm>
            <a:custGeom>
              <a:rect b="b" l="l" r="r" t="t"/>
              <a:pathLst>
                <a:path extrusionOk="0" h="1384" w="1384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812949" y="4700947"/>
              <a:ext cx="242714" cy="229011"/>
            </a:xfrm>
            <a:custGeom>
              <a:rect b="b" l="l" r="r" t="t"/>
              <a:pathLst>
                <a:path extrusionOk="0" h="3208" w="3207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050308" y="4980501"/>
              <a:ext cx="250433" cy="217161"/>
            </a:xfrm>
            <a:custGeom>
              <a:rect b="b" l="l" r="r" t="t"/>
              <a:pathLst>
                <a:path extrusionOk="0" h="3042" w="3309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228689" y="4922320"/>
              <a:ext cx="308709" cy="276127"/>
            </a:xfrm>
            <a:custGeom>
              <a:rect b="b" l="l" r="r" t="t"/>
              <a:pathLst>
                <a:path extrusionOk="0" h="3868" w="4079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383154" y="4844222"/>
              <a:ext cx="391203" cy="354939"/>
            </a:xfrm>
            <a:custGeom>
              <a:rect b="b" l="l" r="r" t="t"/>
              <a:pathLst>
                <a:path extrusionOk="0" h="4972" w="5169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938905" y="4990209"/>
              <a:ext cx="243244" cy="207238"/>
            </a:xfrm>
            <a:custGeom>
              <a:rect b="b" l="l" r="r" t="t"/>
              <a:pathLst>
                <a:path extrusionOk="0" h="2903" w="3214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144153" y="4955372"/>
              <a:ext cx="274879" cy="242860"/>
            </a:xfrm>
            <a:custGeom>
              <a:rect b="b" l="l" r="r" t="t"/>
              <a:pathLst>
                <a:path extrusionOk="0" h="3402" w="3632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307322" y="4884413"/>
              <a:ext cx="348745" cy="314462"/>
            </a:xfrm>
            <a:custGeom>
              <a:rect b="b" l="l" r="r" t="t"/>
              <a:pathLst>
                <a:path extrusionOk="0" h="4405" w="4608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772103" y="4944236"/>
              <a:ext cx="291756" cy="252712"/>
            </a:xfrm>
            <a:custGeom>
              <a:rect b="b" l="l" r="r" t="t"/>
              <a:pathLst>
                <a:path extrusionOk="0" h="3540" w="3855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7409362" y="4713440"/>
              <a:ext cx="535832" cy="483293"/>
            </a:xfrm>
            <a:custGeom>
              <a:rect b="b" l="l" r="r" t="t"/>
              <a:pathLst>
                <a:path extrusionOk="0" h="6770" w="708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7235068" y="4660399"/>
              <a:ext cx="591837" cy="535835"/>
            </a:xfrm>
            <a:custGeom>
              <a:rect b="b" l="l" r="r" t="t"/>
              <a:pathLst>
                <a:path extrusionOk="0" h="7506" w="782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7107999" y="4651689"/>
              <a:ext cx="600541" cy="544330"/>
            </a:xfrm>
            <a:custGeom>
              <a:rect b="b" l="l" r="r" t="t"/>
              <a:pathLst>
                <a:path extrusionOk="0" h="7625" w="7935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6522452" y="4869065"/>
              <a:ext cx="356919" cy="324528"/>
            </a:xfrm>
            <a:custGeom>
              <a:rect b="b" l="l" r="r" t="t"/>
              <a:pathLst>
                <a:path extrusionOk="0" h="4546" w="4716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658527" y="4776403"/>
              <a:ext cx="457728" cy="417902"/>
            </a:xfrm>
            <a:custGeom>
              <a:rect b="b" l="l" r="r" t="t"/>
              <a:pathLst>
                <a:path extrusionOk="0" h="5854" w="6048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814582" y="4703231"/>
              <a:ext cx="538405" cy="491788"/>
            </a:xfrm>
            <a:custGeom>
              <a:rect b="b" l="l" r="r" t="t"/>
              <a:pathLst>
                <a:path extrusionOk="0" h="6889" w="7114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999699" y="4657971"/>
              <a:ext cx="590172" cy="537548"/>
            </a:xfrm>
            <a:custGeom>
              <a:rect b="b" l="l" r="r" t="t"/>
              <a:pathLst>
                <a:path extrusionOk="0" h="7530" w="7798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588446" y="4820664"/>
              <a:ext cx="409291" cy="373142"/>
            </a:xfrm>
            <a:custGeom>
              <a:rect b="b" l="l" r="r" t="t"/>
              <a:pathLst>
                <a:path extrusionOk="0" h="5227" w="5408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733603" y="4736783"/>
              <a:ext cx="501094" cy="457737"/>
            </a:xfrm>
            <a:custGeom>
              <a:rect b="b" l="l" r="r" t="t"/>
              <a:pathLst>
                <a:path extrusionOk="0" h="6412" w="6621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902751" y="4676461"/>
              <a:ext cx="568830" cy="518844"/>
            </a:xfrm>
            <a:custGeom>
              <a:rect b="b" l="l" r="r" t="t"/>
              <a:pathLst>
                <a:path extrusionOk="0" h="7268" w="7516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401059" y="4975789"/>
              <a:ext cx="241351" cy="217018"/>
            </a:xfrm>
            <a:custGeom>
              <a:rect b="b" l="l" r="r" t="t"/>
              <a:pathLst>
                <a:path extrusionOk="0" h="3040" w="3189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344525" y="5033470"/>
              <a:ext cx="179519" cy="158909"/>
            </a:xfrm>
            <a:custGeom>
              <a:rect b="b" l="l" r="r" t="t"/>
              <a:pathLst>
                <a:path extrusionOk="0" h="2226" w="2372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460090" y="4920892"/>
              <a:ext cx="300687" cy="272201"/>
            </a:xfrm>
            <a:custGeom>
              <a:rect b="b" l="l" r="r" t="t"/>
              <a:pathLst>
                <a:path extrusionOk="0" h="3813" w="3973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90110" y="5093293"/>
              <a:ext cx="115416" cy="98872"/>
            </a:xfrm>
            <a:custGeom>
              <a:rect b="b" l="l" r="r" t="t"/>
              <a:pathLst>
                <a:path extrusionOk="0" h="1385" w="1525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57" name="Google Shape;57;p3"/>
            <p:cNvSpPr/>
            <p:nvPr/>
          </p:nvSpPr>
          <p:spPr>
            <a:xfrm>
              <a:off x="4896150" y="2564650"/>
              <a:ext cx="407475" cy="415225"/>
            </a:xfrm>
            <a:custGeom>
              <a:rect b="b" l="l" r="r" t="t"/>
              <a:pathLst>
                <a:path extrusionOk="0" h="16609" w="16299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896675" y="2643100"/>
              <a:ext cx="398000" cy="404125"/>
            </a:xfrm>
            <a:custGeom>
              <a:rect b="b" l="l" r="r" t="t"/>
              <a:pathLst>
                <a:path extrusionOk="0" h="16165" w="1592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896400" y="2603925"/>
              <a:ext cx="405100" cy="411800"/>
            </a:xfrm>
            <a:custGeom>
              <a:rect b="b" l="l" r="r" t="t"/>
              <a:pathLst>
                <a:path extrusionOk="0" h="16472" w="16204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898950" y="3035450"/>
              <a:ext cx="189175" cy="190300"/>
            </a:xfrm>
            <a:custGeom>
              <a:rect b="b" l="l" r="r" t="t"/>
              <a:pathLst>
                <a:path extrusionOk="0" h="7612" w="7567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898025" y="2878500"/>
              <a:ext cx="300475" cy="303725"/>
            </a:xfrm>
            <a:custGeom>
              <a:rect b="b" l="l" r="r" t="t"/>
              <a:pathLst>
                <a:path extrusionOk="0" h="12149" w="12019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897600" y="2800050"/>
              <a:ext cx="341900" cy="345975"/>
            </a:xfrm>
            <a:custGeom>
              <a:rect b="b" l="l" r="r" t="t"/>
              <a:pathLst>
                <a:path extrusionOk="0" h="13839" w="13676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897100" y="2721600"/>
              <a:ext cx="374750" cy="379700"/>
            </a:xfrm>
            <a:custGeom>
              <a:rect b="b" l="l" r="r" t="t"/>
              <a:pathLst>
                <a:path extrusionOk="0" h="15188" w="1499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898700" y="2996200"/>
              <a:ext cx="220950" cy="222650"/>
            </a:xfrm>
            <a:custGeom>
              <a:rect b="b" l="l" r="r" t="t"/>
              <a:pathLst>
                <a:path extrusionOk="0" h="8906" w="8838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898275" y="2917750"/>
              <a:ext cx="276400" cy="279050"/>
            </a:xfrm>
            <a:custGeom>
              <a:rect b="b" l="l" r="r" t="t"/>
              <a:pathLst>
                <a:path extrusionOk="0" h="11162" w="11056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897775" y="2839325"/>
              <a:ext cx="322375" cy="325950"/>
            </a:xfrm>
            <a:custGeom>
              <a:rect b="b" l="l" r="r" t="t"/>
              <a:pathLst>
                <a:path extrusionOk="0" h="13038" w="12895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897350" y="2760800"/>
              <a:ext cx="359425" cy="363925"/>
            </a:xfrm>
            <a:custGeom>
              <a:rect b="b" l="l" r="r" t="t"/>
              <a:pathLst>
                <a:path extrusionOk="0" h="14557" w="14377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899375" y="3113900"/>
              <a:ext cx="115000" cy="115000"/>
            </a:xfrm>
            <a:custGeom>
              <a:rect b="b" l="l" r="r" t="t"/>
              <a:pathLst>
                <a:path extrusionOk="0" h="4600" w="460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899225" y="3074625"/>
              <a:ext cx="154075" cy="154625"/>
            </a:xfrm>
            <a:custGeom>
              <a:rect b="b" l="l" r="r" t="t"/>
              <a:pathLst>
                <a:path extrusionOk="0" h="6185" w="6163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198925" y="2485200"/>
              <a:ext cx="135175" cy="131750"/>
            </a:xfrm>
            <a:custGeom>
              <a:rect b="b" l="l" r="r" t="t"/>
              <a:pathLst>
                <a:path extrusionOk="0" h="5270" w="5407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159925" y="2485200"/>
              <a:ext cx="156300" cy="152550"/>
            </a:xfrm>
            <a:custGeom>
              <a:rect b="b" l="l" r="r" t="t"/>
              <a:pathLst>
                <a:path extrusionOk="0" h="6102" w="6252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003900" y="2485200"/>
              <a:ext cx="246225" cy="244175"/>
            </a:xfrm>
            <a:custGeom>
              <a:rect b="b" l="l" r="r" t="t"/>
              <a:pathLst>
                <a:path extrusionOk="0" h="9767" w="9849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898450" y="2956950"/>
              <a:ext cx="249900" cy="252175"/>
            </a:xfrm>
            <a:custGeom>
              <a:rect b="b" l="l" r="r" t="t"/>
              <a:pathLst>
                <a:path extrusionOk="0" h="10087" w="9996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896825" y="2682350"/>
              <a:ext cx="387800" cy="393175"/>
            </a:xfrm>
            <a:custGeom>
              <a:rect b="b" l="l" r="r" t="t"/>
              <a:pathLst>
                <a:path extrusionOk="0" h="15727" w="15512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899900" y="3192325"/>
              <a:ext cx="14925" cy="15025"/>
            </a:xfrm>
            <a:custGeom>
              <a:rect b="b" l="l" r="r" t="t"/>
              <a:pathLst>
                <a:path extrusionOk="0" h="601" w="597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899650" y="3153175"/>
              <a:ext cx="70125" cy="70100"/>
            </a:xfrm>
            <a:custGeom>
              <a:rect b="b" l="l" r="r" t="t"/>
              <a:pathLst>
                <a:path extrusionOk="0" h="2804" w="2805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276925" y="2485200"/>
              <a:ext cx="83325" cy="81775"/>
            </a:xfrm>
            <a:custGeom>
              <a:rect b="b" l="l" r="r" t="t"/>
              <a:pathLst>
                <a:path extrusionOk="0" h="3271" w="3333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37925" y="2485200"/>
              <a:ext cx="111600" cy="108875"/>
            </a:xfrm>
            <a:custGeom>
              <a:rect b="b" l="l" r="r" t="t"/>
              <a:pathLst>
                <a:path extrusionOk="0" h="4355" w="4464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5120925" y="2485200"/>
              <a:ext cx="176475" cy="172750"/>
            </a:xfrm>
            <a:custGeom>
              <a:rect b="b" l="l" r="r" t="t"/>
              <a:pathLst>
                <a:path extrusionOk="0" h="6910" w="7059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964875" y="2485200"/>
              <a:ext cx="279450" cy="279450"/>
            </a:xfrm>
            <a:custGeom>
              <a:rect b="b" l="l" r="r" t="t"/>
              <a:pathLst>
                <a:path extrusionOk="0" h="11178" w="11178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042900" y="2485200"/>
              <a:ext cx="219750" cy="216850"/>
            </a:xfrm>
            <a:custGeom>
              <a:rect b="b" l="l" r="r" t="t"/>
              <a:pathLst>
                <a:path extrusionOk="0" h="8674" w="879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895975" y="2525375"/>
              <a:ext cx="403625" cy="411475"/>
            </a:xfrm>
            <a:custGeom>
              <a:rect b="b" l="l" r="r" t="t"/>
              <a:pathLst>
                <a:path extrusionOk="0" h="16459" w="16145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81900" y="2485200"/>
              <a:ext cx="197175" cy="193700"/>
            </a:xfrm>
            <a:custGeom>
              <a:rect b="b" l="l" r="r" t="t"/>
              <a:pathLst>
                <a:path extrusionOk="0" h="7748" w="7887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895725" y="2486225"/>
              <a:ext cx="384475" cy="392300"/>
            </a:xfrm>
            <a:custGeom>
              <a:rect b="b" l="l" r="r" t="t"/>
              <a:pathLst>
                <a:path extrusionOk="0" h="15692" w="15379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925875" y="2485200"/>
              <a:ext cx="327650" cy="327575"/>
            </a:xfrm>
            <a:custGeom>
              <a:rect b="b" l="l" r="r" t="t"/>
              <a:pathLst>
                <a:path extrusionOk="0" h="13103" w="13106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BLANK_1_1_1_1">
    <p:bg>
      <p:bgPr>
        <a:solidFill>
          <a:srgbClr val="FFFFFF"/>
        </a:solid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1"/>
          <p:cNvSpPr txBox="1"/>
          <p:nvPr>
            <p:ph idx="1" type="subTitle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47" name="Google Shape;947;p21"/>
          <p:cNvSpPr txBox="1"/>
          <p:nvPr>
            <p:ph idx="2" type="subTitle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48" name="Google Shape;948;p21"/>
          <p:cNvSpPr txBox="1"/>
          <p:nvPr>
            <p:ph idx="3" type="subTitle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49" name="Google Shape;949;p21"/>
          <p:cNvSpPr txBox="1"/>
          <p:nvPr>
            <p:ph idx="4" type="subTitle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50" name="Google Shape;950;p21"/>
          <p:cNvSpPr txBox="1"/>
          <p:nvPr>
            <p:ph type="title"/>
          </p:nvPr>
        </p:nvSpPr>
        <p:spPr>
          <a:xfrm>
            <a:off x="914400" y="55182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51" name="Google Shape;951;p21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952" name="Google Shape;952;p21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953" name="Google Shape;953;p21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1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1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56" name="Google Shape;956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7" name="Google Shape;95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BLANK_1_1_1_1_1">
    <p:bg>
      <p:bgPr>
        <a:solidFill>
          <a:srgbClr val="FFFFFF"/>
        </a:solidFill>
      </p:bgPr>
    </p:bg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22"/>
          <p:cNvSpPr txBox="1"/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0" name="Google Shape;960;p22"/>
          <p:cNvSpPr txBox="1"/>
          <p:nvPr>
            <p:ph idx="1" type="subTitle"/>
          </p:nvPr>
        </p:nvSpPr>
        <p:spPr>
          <a:xfrm>
            <a:off x="4758372" y="3001221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61" name="Google Shape;961;p22"/>
          <p:cNvSpPr txBox="1"/>
          <p:nvPr>
            <p:ph idx="2" type="subTitle"/>
          </p:nvPr>
        </p:nvSpPr>
        <p:spPr>
          <a:xfrm>
            <a:off x="2559249" y="2538821"/>
            <a:ext cx="18288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62" name="Google Shape;962;p22"/>
          <p:cNvSpPr txBox="1"/>
          <p:nvPr>
            <p:ph idx="3" type="subTitle"/>
          </p:nvPr>
        </p:nvSpPr>
        <p:spPr>
          <a:xfrm>
            <a:off x="2273064" y="3001226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63" name="Google Shape;963;p22"/>
          <p:cNvSpPr txBox="1"/>
          <p:nvPr>
            <p:ph idx="4" type="subTitle"/>
          </p:nvPr>
        </p:nvSpPr>
        <p:spPr>
          <a:xfrm>
            <a:off x="4767476" y="2540105"/>
            <a:ext cx="18288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grpSp>
        <p:nvGrpSpPr>
          <p:cNvPr id="964" name="Google Shape;964;p22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965" name="Google Shape;965;p22"/>
            <p:cNvSpPr/>
            <p:nvPr/>
          </p:nvSpPr>
          <p:spPr>
            <a:xfrm flipH="1" rot="10800000">
              <a:off x="7915228" y="315002"/>
              <a:ext cx="1679305" cy="4839573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 flipH="1" rot="10800000">
              <a:off x="9065267" y="201900"/>
              <a:ext cx="1287556" cy="4952684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 flipH="1" rot="10800000">
              <a:off x="8947883" y="-102719"/>
              <a:ext cx="1404938" cy="907153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2"/>
            <p:cNvSpPr/>
            <p:nvPr/>
          </p:nvSpPr>
          <p:spPr>
            <a:xfrm flipH="1" rot="9683509">
              <a:off x="8237391" y="3788609"/>
              <a:ext cx="729045" cy="1405831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9" name="Google Shape;969;p22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970" name="Google Shape;970;p22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rect b="b" l="l" r="r" t="t"/>
                <a:pathLst>
                  <a:path extrusionOk="0" h="9488" w="26621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2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73" name="Google Shape;973;p22"/>
            <p:cNvPicPr preferRelativeResize="0"/>
            <p:nvPr/>
          </p:nvPicPr>
          <p:blipFill rotWithShape="1">
            <a:blip r:embed="rId2">
              <a:alphaModFix/>
            </a:blip>
            <a:srcRect b="0" l="70893" r="0" t="0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4" name="Google Shape;974;p22"/>
            <p:cNvPicPr preferRelativeResize="0"/>
            <p:nvPr/>
          </p:nvPicPr>
          <p:blipFill rotWithShape="1">
            <a:blip r:embed="rId3">
              <a:alphaModFix/>
            </a:blip>
            <a:srcRect b="0" l="53174" r="0" t="0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5" name="Google Shape;975;p22"/>
          <p:cNvGrpSpPr/>
          <p:nvPr/>
        </p:nvGrpSpPr>
        <p:grpSpPr>
          <a:xfrm>
            <a:off x="-1462108" y="-365290"/>
            <a:ext cx="4517256" cy="5656448"/>
            <a:chOff x="-1462108" y="-365290"/>
            <a:chExt cx="4517256" cy="5656448"/>
          </a:xfrm>
        </p:grpSpPr>
        <p:grpSp>
          <p:nvGrpSpPr>
            <p:cNvPr id="976" name="Google Shape;976;p22"/>
            <p:cNvGrpSpPr/>
            <p:nvPr/>
          </p:nvGrpSpPr>
          <p:grpSpPr>
            <a:xfrm flipH="1" rot="-373102">
              <a:off x="-1189137" y="-165666"/>
              <a:ext cx="3971313" cy="5257200"/>
              <a:chOff x="3268325" y="3013975"/>
              <a:chExt cx="1443800" cy="1106200"/>
            </a:xfrm>
          </p:grpSpPr>
          <p:sp>
            <p:nvSpPr>
              <p:cNvPr id="977" name="Google Shape;977;p22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2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2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2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22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83" name="Google Shape;98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4" name="Google Shape;984;p22"/>
            <p:cNvPicPr preferRelativeResize="0"/>
            <p:nvPr/>
          </p:nvPicPr>
          <p:blipFill rotWithShape="1">
            <a:blip r:embed="rId5">
              <a:alphaModFix/>
            </a:blip>
            <a:srcRect b="36511" l="0" r="52408" t="0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3"/>
          <p:cNvSpPr txBox="1"/>
          <p:nvPr>
            <p:ph idx="1" type="subTitle"/>
          </p:nvPr>
        </p:nvSpPr>
        <p:spPr>
          <a:xfrm>
            <a:off x="914400" y="1865868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7" name="Google Shape;987;p23"/>
          <p:cNvSpPr txBox="1"/>
          <p:nvPr>
            <p:ph idx="2" type="subTitle"/>
          </p:nvPr>
        </p:nvSpPr>
        <p:spPr>
          <a:xfrm>
            <a:off x="914400" y="2859300"/>
            <a:ext cx="3651600" cy="39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8" name="Google Shape;988;p23"/>
          <p:cNvSpPr txBox="1"/>
          <p:nvPr>
            <p:ph idx="3" type="subTitle"/>
          </p:nvPr>
        </p:nvSpPr>
        <p:spPr>
          <a:xfrm>
            <a:off x="914400" y="3853135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9" name="Google Shape;989;p23"/>
          <p:cNvSpPr txBox="1"/>
          <p:nvPr>
            <p:ph hasCustomPrompt="1" type="title"/>
          </p:nvPr>
        </p:nvSpPr>
        <p:spPr>
          <a:xfrm>
            <a:off x="914400" y="137373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0" name="Google Shape;990;p23"/>
          <p:cNvSpPr txBox="1"/>
          <p:nvPr>
            <p:ph hasCustomPrompt="1" idx="4" type="title"/>
          </p:nvPr>
        </p:nvSpPr>
        <p:spPr>
          <a:xfrm>
            <a:off x="914400" y="237321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3"/>
          <p:cNvSpPr txBox="1"/>
          <p:nvPr>
            <p:ph hasCustomPrompt="1" idx="5" type="title"/>
          </p:nvPr>
        </p:nvSpPr>
        <p:spPr>
          <a:xfrm>
            <a:off x="914400" y="3362033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t>xx%</a:t>
            </a:r>
          </a:p>
        </p:txBody>
      </p:sp>
      <p:sp>
        <p:nvSpPr>
          <p:cNvPr id="992" name="Google Shape;992;p23"/>
          <p:cNvSpPr txBox="1"/>
          <p:nvPr>
            <p:ph idx="6" type="title"/>
          </p:nvPr>
        </p:nvSpPr>
        <p:spPr>
          <a:xfrm>
            <a:off x="868325" y="548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3" name="Google Shape;993;p23"/>
          <p:cNvSpPr/>
          <p:nvPr/>
        </p:nvSpPr>
        <p:spPr>
          <a:xfrm>
            <a:off x="6411464" y="4341794"/>
            <a:ext cx="2814673" cy="858022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23"/>
          <p:cNvSpPr/>
          <p:nvPr/>
        </p:nvSpPr>
        <p:spPr>
          <a:xfrm>
            <a:off x="-2" y="-118694"/>
            <a:ext cx="2668237" cy="406084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23"/>
          <p:cNvSpPr/>
          <p:nvPr/>
        </p:nvSpPr>
        <p:spPr>
          <a:xfrm>
            <a:off x="-1" y="-118700"/>
            <a:ext cx="1946477" cy="876726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6" name="Google Shape;99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23"/>
          <p:cNvPicPr preferRelativeResize="0"/>
          <p:nvPr/>
        </p:nvPicPr>
        <p:blipFill rotWithShape="1">
          <a:blip r:embed="rId3">
            <a:alphaModFix/>
          </a:blip>
          <a:srcRect b="29" l="0" r="0" t="63227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">
    <p:bg>
      <p:bgPr>
        <a:solidFill>
          <a:srgbClr val="FFFFFF"/>
        </a:solidFill>
      </p:bgPr>
    </p:bg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24"/>
          <p:cNvSpPr txBox="1"/>
          <p:nvPr>
            <p:ph idx="1" type="subTitle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00" name="Google Shape;1000;p24"/>
          <p:cNvSpPr txBox="1"/>
          <p:nvPr>
            <p:ph idx="2" type="subTitle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01" name="Google Shape;1001;p24"/>
          <p:cNvSpPr txBox="1"/>
          <p:nvPr>
            <p:ph idx="3" type="subTitle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02" name="Google Shape;1002;p24"/>
          <p:cNvSpPr txBox="1"/>
          <p:nvPr>
            <p:ph idx="4" type="subTitle"/>
          </p:nvPr>
        </p:nvSpPr>
        <p:spPr>
          <a:xfrm>
            <a:off x="1331509" y="3226185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3" name="Google Shape;1003;p24"/>
          <p:cNvSpPr txBox="1"/>
          <p:nvPr>
            <p:ph idx="5" type="subTitle"/>
          </p:nvPr>
        </p:nvSpPr>
        <p:spPr>
          <a:xfrm>
            <a:off x="3664893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4" name="Google Shape;1004;p24"/>
          <p:cNvSpPr txBox="1"/>
          <p:nvPr>
            <p:ph idx="6" type="subTitle"/>
          </p:nvPr>
        </p:nvSpPr>
        <p:spPr>
          <a:xfrm>
            <a:off x="6006037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5" name="Google Shape;1005;p24"/>
          <p:cNvSpPr txBox="1"/>
          <p:nvPr>
            <p:ph idx="7" type="subTitle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06" name="Google Shape;1006;p24"/>
          <p:cNvSpPr txBox="1"/>
          <p:nvPr>
            <p:ph idx="8" type="subTitle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07" name="Google Shape;1007;p24"/>
          <p:cNvSpPr txBox="1"/>
          <p:nvPr>
            <p:ph idx="9" type="subTitle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08" name="Google Shape;1008;p24"/>
          <p:cNvSpPr txBox="1"/>
          <p:nvPr>
            <p:ph idx="13" type="subTitle"/>
          </p:nvPr>
        </p:nvSpPr>
        <p:spPr>
          <a:xfrm>
            <a:off x="3664893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9" name="Google Shape;1009;p24"/>
          <p:cNvSpPr txBox="1"/>
          <p:nvPr>
            <p:ph idx="14" type="subTitle"/>
          </p:nvPr>
        </p:nvSpPr>
        <p:spPr>
          <a:xfrm>
            <a:off x="6006037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10" name="Google Shape;1010;p24"/>
          <p:cNvSpPr txBox="1"/>
          <p:nvPr>
            <p:ph type="title"/>
          </p:nvPr>
        </p:nvSpPr>
        <p:spPr>
          <a:xfrm>
            <a:off x="914316" y="55056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1" name="Google Shape;1011;p24"/>
          <p:cNvSpPr/>
          <p:nvPr/>
        </p:nvSpPr>
        <p:spPr>
          <a:xfrm>
            <a:off x="7913720" y="478129"/>
            <a:ext cx="94380" cy="86557"/>
          </a:xfrm>
          <a:custGeom>
            <a:rect b="b" l="l" r="r" t="t"/>
            <a:pathLst>
              <a:path extrusionOk="0" h="863" w="941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2" name="Google Shape;1012;p24"/>
          <p:cNvGrpSpPr/>
          <p:nvPr/>
        </p:nvGrpSpPr>
        <p:grpSpPr>
          <a:xfrm>
            <a:off x="7970121" y="-679169"/>
            <a:ext cx="2287929" cy="3725209"/>
            <a:chOff x="7970121" y="-679169"/>
            <a:chExt cx="2287929" cy="3725209"/>
          </a:xfrm>
        </p:grpSpPr>
        <p:sp>
          <p:nvSpPr>
            <p:cNvPr id="1013" name="Google Shape;1013;p24"/>
            <p:cNvSpPr/>
            <p:nvPr/>
          </p:nvSpPr>
          <p:spPr>
            <a:xfrm>
              <a:off x="8141194" y="779020"/>
              <a:ext cx="114841" cy="114841"/>
            </a:xfrm>
            <a:custGeom>
              <a:rect b="b" l="l" r="r" t="t"/>
              <a:pathLst>
                <a:path extrusionOk="0" h="1145" w="1145">
                  <a:moveTo>
                    <a:pt x="573" y="1"/>
                  </a:moveTo>
                  <a:cubicBezTo>
                    <a:pt x="258" y="1"/>
                    <a:pt x="1" y="255"/>
                    <a:pt x="1" y="573"/>
                  </a:cubicBezTo>
                  <a:cubicBezTo>
                    <a:pt x="1" y="887"/>
                    <a:pt x="258" y="1145"/>
                    <a:pt x="573" y="1145"/>
                  </a:cubicBezTo>
                  <a:cubicBezTo>
                    <a:pt x="891" y="1145"/>
                    <a:pt x="1145" y="887"/>
                    <a:pt x="1145" y="573"/>
                  </a:cubicBezTo>
                  <a:cubicBezTo>
                    <a:pt x="1145" y="255"/>
                    <a:pt x="891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7985073" y="1238086"/>
              <a:ext cx="2272976" cy="1807954"/>
            </a:xfrm>
            <a:custGeom>
              <a:rect b="b" l="l" r="r" t="t"/>
              <a:pathLst>
                <a:path extrusionOk="0" h="8531" w="10725">
                  <a:moveTo>
                    <a:pt x="5102" y="1"/>
                  </a:moveTo>
                  <a:cubicBezTo>
                    <a:pt x="3336" y="1"/>
                    <a:pt x="1519" y="586"/>
                    <a:pt x="924" y="1918"/>
                  </a:cubicBezTo>
                  <a:cubicBezTo>
                    <a:pt x="1" y="3975"/>
                    <a:pt x="3175" y="5526"/>
                    <a:pt x="4529" y="7329"/>
                  </a:cubicBezTo>
                  <a:cubicBezTo>
                    <a:pt x="5175" y="8186"/>
                    <a:pt x="5888" y="8530"/>
                    <a:pt x="6584" y="8530"/>
                  </a:cubicBezTo>
                  <a:cubicBezTo>
                    <a:pt x="7921" y="8530"/>
                    <a:pt x="9196" y="7249"/>
                    <a:pt x="9801" y="5895"/>
                  </a:cubicBezTo>
                  <a:cubicBezTo>
                    <a:pt x="10725" y="3837"/>
                    <a:pt x="9801" y="1422"/>
                    <a:pt x="7744" y="502"/>
                  </a:cubicBezTo>
                  <a:cubicBezTo>
                    <a:pt x="7018" y="175"/>
                    <a:pt x="6068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5" name="Google Shape;1015;p24"/>
            <p:cNvGrpSpPr/>
            <p:nvPr/>
          </p:nvGrpSpPr>
          <p:grpSpPr>
            <a:xfrm rot="5400000">
              <a:off x="8433777" y="-1142825"/>
              <a:ext cx="1291147" cy="2218459"/>
              <a:chOff x="4895725" y="2485200"/>
              <a:chExt cx="464525" cy="744050"/>
            </a:xfrm>
          </p:grpSpPr>
          <p:sp>
            <p:nvSpPr>
              <p:cNvPr id="1016" name="Google Shape;1016;p24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4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4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4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4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4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4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4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4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4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4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4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4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45" name="Google Shape;1045;p24"/>
          <p:cNvGrpSpPr/>
          <p:nvPr/>
        </p:nvGrpSpPr>
        <p:grpSpPr>
          <a:xfrm>
            <a:off x="-475512" y="3461619"/>
            <a:ext cx="1967899" cy="1878339"/>
            <a:chOff x="-475512" y="3461619"/>
            <a:chExt cx="1967899" cy="1878339"/>
          </a:xfrm>
        </p:grpSpPr>
        <p:sp>
          <p:nvSpPr>
            <p:cNvPr id="1046" name="Google Shape;1046;p24"/>
            <p:cNvSpPr/>
            <p:nvPr/>
          </p:nvSpPr>
          <p:spPr>
            <a:xfrm rot="4590804">
              <a:off x="-440975" y="4203758"/>
              <a:ext cx="971589" cy="837154"/>
            </a:xfrm>
            <a:custGeom>
              <a:rect b="b" l="l" r="r" t="t"/>
              <a:pathLst>
                <a:path extrusionOk="0" h="4982" w="7513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-272122" y="4502808"/>
              <a:ext cx="971581" cy="837150"/>
            </a:xfrm>
            <a:custGeom>
              <a:rect b="b" l="l" r="r" t="t"/>
              <a:pathLst>
                <a:path extrusionOk="0" h="4982" w="7513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8" name="Google Shape;1048;p24"/>
            <p:cNvGrpSpPr/>
            <p:nvPr/>
          </p:nvGrpSpPr>
          <p:grpSpPr>
            <a:xfrm rot="-5400000">
              <a:off x="-294075" y="3483559"/>
              <a:ext cx="1808401" cy="1764522"/>
              <a:chOff x="2024475" y="4433550"/>
              <a:chExt cx="623350" cy="608225"/>
            </a:xfrm>
          </p:grpSpPr>
          <p:sp>
            <p:nvSpPr>
              <p:cNvPr id="1049" name="Google Shape;1049;p24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rect b="b" l="l" r="r" t="t"/>
                <a:pathLst>
                  <a:path extrusionOk="0" h="168" w="315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rect b="b" l="l" r="r" t="t"/>
                <a:pathLst>
                  <a:path extrusionOk="0" h="338" w="297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rect b="b" l="l" r="r" t="t"/>
                <a:pathLst>
                  <a:path extrusionOk="0" h="212" w="43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rect b="b" l="l" r="r" t="t"/>
                <a:pathLst>
                  <a:path extrusionOk="0" h="315" w="341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rect b="b" l="l" r="r" t="t"/>
                <a:pathLst>
                  <a:path extrusionOk="0" h="73" w="12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rect b="b" l="l" r="r" t="t"/>
                <a:pathLst>
                  <a:path extrusionOk="0" h="256" w="433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rect b="b" l="l" r="r" t="t"/>
                <a:pathLst>
                  <a:path extrusionOk="0" h="300" w="434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rect b="b" l="l" r="r" t="t"/>
                <a:pathLst>
                  <a:path extrusionOk="0" h="260" w="421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rect b="b" l="l" r="r" t="t"/>
                <a:pathLst>
                  <a:path extrusionOk="0" h="345" w="433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rect b="b" l="l" r="r" t="t"/>
                <a:pathLst>
                  <a:path extrusionOk="0" h="385" w="434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rect b="b" l="l" r="r" t="t"/>
                <a:pathLst>
                  <a:path extrusionOk="0" h="426" w="433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4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4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4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4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4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4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rect b="b" l="l" r="r" t="t"/>
                <a:pathLst>
                  <a:path extrusionOk="0" h="165" w="372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4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rect b="b" l="l" r="r" t="t"/>
                <a:pathLst>
                  <a:path extrusionOk="0" h="393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4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rect b="b" l="l" r="r" t="t"/>
                <a:pathLst>
                  <a:path extrusionOk="0" h="430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4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4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4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4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rect b="b" l="l" r="r" t="t"/>
                <a:pathLst>
                  <a:path extrusionOk="0" h="420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rect b="b" l="l" r="r" t="t"/>
                <a:pathLst>
                  <a:path extrusionOk="0" h="267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rect b="b" l="l" r="r" t="t"/>
                <a:pathLst>
                  <a:path extrusionOk="0" h="382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4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4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4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4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4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rect b="b" l="l" r="r" t="t"/>
                <a:pathLst>
                  <a:path extrusionOk="0" h="403" w="417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4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rect b="b" l="l" r="r" t="t"/>
                <a:pathLst>
                  <a:path extrusionOk="0" h="45" w="24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4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4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4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4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rect b="b" l="l" r="r" t="t"/>
                <a:pathLst>
                  <a:path extrusionOk="0" h="417" w="403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rect b="b" l="l" r="r" t="t"/>
                <a:pathLst>
                  <a:path extrusionOk="0" h="383" w="138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rect b="b" l="l" r="r" t="t"/>
                <a:pathLst>
                  <a:path extrusionOk="0" h="399" w="154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rect b="b" l="l" r="r" t="t"/>
                <a:pathLst>
                  <a:path extrusionOk="0" h="92" w="334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4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4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4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rect b="b" l="l" r="r" t="t"/>
                <a:pathLst>
                  <a:path extrusionOk="0" h="434" w="349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4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rect b="b" l="l" r="r" t="t"/>
                <a:pathLst>
                  <a:path extrusionOk="0" h="424" w="202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rect b="b" l="l" r="r" t="t"/>
                <a:pathLst>
                  <a:path extrusionOk="0" h="434" w="332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rect b="b" l="l" r="r" t="t"/>
                <a:pathLst>
                  <a:path extrusionOk="0" h="430" w="376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rect b="b" l="l" r="r" t="t"/>
                <a:pathLst>
                  <a:path extrusionOk="0" h="137" w="396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4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4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4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4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4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4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4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4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4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4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4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rect b="b" l="l" r="r" t="t"/>
                <a:pathLst>
                  <a:path extrusionOk="0" h="39" w="14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24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rect b="b" l="l" r="r" t="t"/>
                <a:pathLst>
                  <a:path extrusionOk="0" h="182" w="416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24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rect b="b" l="l" r="r" t="t"/>
                <a:pathLst>
                  <a:path extrusionOk="0" h="434" w="423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4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4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4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rect b="b" l="l" r="r" t="t"/>
                <a:pathLst>
                  <a:path extrusionOk="0" h="434" w="41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4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4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4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rect b="b" l="l" r="r" t="t"/>
                <a:pathLst>
                  <a:path extrusionOk="0" h="434" w="399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4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4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rect b="b" l="l" r="r" t="t"/>
                <a:pathLst>
                  <a:path extrusionOk="0" h="434" w="386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4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24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4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rect b="b" l="l" r="r" t="t"/>
                <a:pathLst>
                  <a:path extrusionOk="0" h="434" w="372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24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24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24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rect b="b" l="l" r="r" t="t"/>
                <a:pathLst>
                  <a:path extrusionOk="0" h="434" w="361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24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24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rect b="b" l="l" r="r" t="t"/>
                <a:pathLst>
                  <a:path extrusionOk="0" h="434" w="348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24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rect b="b" l="l" r="r" t="t"/>
                <a:pathLst>
                  <a:path extrusionOk="0" h="430" w="338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rect b="b" l="l" r="r" t="t"/>
                <a:pathLst>
                  <a:path extrusionOk="0" h="434" w="325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4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rect b="b" l="l" r="r" t="t"/>
                <a:pathLst>
                  <a:path extrusionOk="0" h="433" w="311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rect b="b" l="l" r="r" t="t"/>
                <a:pathLst>
                  <a:path extrusionOk="0" h="434" w="30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24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rect b="b" l="l" r="r" t="t"/>
                <a:pathLst>
                  <a:path extrusionOk="0" h="433" w="287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24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24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4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rect b="b" l="l" r="r" t="t"/>
                <a:pathLst>
                  <a:path extrusionOk="0" h="434" w="273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24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24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24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rect b="b" l="l" r="r" t="t"/>
                <a:pathLst>
                  <a:path extrusionOk="0" h="76" w="25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24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24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24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24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24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20" name="Google Shape;1320;p24"/>
          <p:cNvSpPr txBox="1"/>
          <p:nvPr>
            <p:ph idx="15" type="subTitle"/>
          </p:nvPr>
        </p:nvSpPr>
        <p:spPr>
          <a:xfrm>
            <a:off x="1331509" y="175686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solidFill>
          <a:schemeClr val="accent1"/>
        </a:solidFill>
      </p:bgPr>
    </p:bg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25"/>
          <p:cNvSpPr txBox="1"/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23" name="Google Shape;1323;p25"/>
          <p:cNvSpPr txBox="1"/>
          <p:nvPr>
            <p:ph idx="1" type="subTitle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24" name="Google Shape;1324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5" name="Google Shape;1325;p25"/>
          <p:cNvSpPr/>
          <p:nvPr/>
        </p:nvSpPr>
        <p:spPr>
          <a:xfrm flipH="1" rot="10800000">
            <a:off x="4366399" y="335155"/>
            <a:ext cx="3758237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25"/>
          <p:cNvSpPr/>
          <p:nvPr/>
        </p:nvSpPr>
        <p:spPr>
          <a:xfrm flipH="1" rot="10800000">
            <a:off x="4323086" y="4314893"/>
            <a:ext cx="2068144" cy="844477"/>
          </a:xfrm>
          <a:custGeom>
            <a:rect b="b" l="l" r="r" t="t"/>
            <a:pathLst>
              <a:path extrusionOk="0" h="9870" w="27216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25"/>
          <p:cNvSpPr/>
          <p:nvPr/>
        </p:nvSpPr>
        <p:spPr>
          <a:xfrm flipH="1" rot="10800000">
            <a:off x="3363131" y="-81230"/>
            <a:ext cx="2800232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25"/>
          <p:cNvSpPr/>
          <p:nvPr/>
        </p:nvSpPr>
        <p:spPr>
          <a:xfrm flipH="1" rot="10800000">
            <a:off x="7314957" y="222473"/>
            <a:ext cx="1969585" cy="4936898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25"/>
          <p:cNvSpPr/>
          <p:nvPr/>
        </p:nvSpPr>
        <p:spPr>
          <a:xfrm flipH="1" rot="10800000">
            <a:off x="2493374" y="-81232"/>
            <a:ext cx="3958471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25"/>
          <p:cNvSpPr/>
          <p:nvPr/>
        </p:nvSpPr>
        <p:spPr>
          <a:xfrm flipH="1" rot="10800000">
            <a:off x="3363131" y="-81227"/>
            <a:ext cx="2800232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25"/>
          <p:cNvSpPr/>
          <p:nvPr/>
        </p:nvSpPr>
        <p:spPr>
          <a:xfrm flipH="1" rot="10800000">
            <a:off x="6530534" y="703175"/>
            <a:ext cx="1115229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2" name="Google Shape;13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accent2"/>
        </a:solidFill>
      </p:bgPr>
    </p:bg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26"/>
          <p:cNvPicPr preferRelativeResize="0"/>
          <p:nvPr/>
        </p:nvPicPr>
        <p:blipFill rotWithShape="1">
          <a:blip r:embed="rId2">
            <a:alphaModFix/>
          </a:blip>
          <a:srcRect b="0" l="30158" r="11269" t="0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26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37" name="Google Shape;1337;p26"/>
          <p:cNvSpPr/>
          <p:nvPr/>
        </p:nvSpPr>
        <p:spPr>
          <a:xfrm rot="-1367296">
            <a:off x="-275194" y="4012351"/>
            <a:ext cx="1004493" cy="118337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26"/>
          <p:cNvSpPr/>
          <p:nvPr/>
        </p:nvSpPr>
        <p:spPr>
          <a:xfrm flipH="1">
            <a:off x="-1028710" y="44331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26"/>
          <p:cNvSpPr/>
          <p:nvPr/>
        </p:nvSpPr>
        <p:spPr>
          <a:xfrm rot="-6757373">
            <a:off x="-455518" y="312304"/>
            <a:ext cx="1004486" cy="118336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26"/>
          <p:cNvSpPr/>
          <p:nvPr/>
        </p:nvSpPr>
        <p:spPr>
          <a:xfrm rot="-9377702">
            <a:off x="-262311" y="-637304"/>
            <a:ext cx="2150190" cy="2278942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26"/>
          <p:cNvSpPr/>
          <p:nvPr/>
        </p:nvSpPr>
        <p:spPr>
          <a:xfrm rot="-3371401">
            <a:off x="8078731" y="-548232"/>
            <a:ext cx="1004487" cy="1183374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26"/>
          <p:cNvSpPr/>
          <p:nvPr/>
        </p:nvSpPr>
        <p:spPr>
          <a:xfrm rot="-4335824">
            <a:off x="7567586" y="-1492275"/>
            <a:ext cx="2150167" cy="2278960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26"/>
          <p:cNvSpPr/>
          <p:nvPr/>
        </p:nvSpPr>
        <p:spPr>
          <a:xfrm flipH="1">
            <a:off x="6993440" y="42908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6529813" y="4336457"/>
            <a:ext cx="2878771" cy="827501"/>
          </a:xfrm>
          <a:custGeom>
            <a:rect b="b" l="l" r="r" t="t"/>
            <a:pathLst>
              <a:path extrusionOk="0" h="10817" w="37631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26"/>
          <p:cNvSpPr/>
          <p:nvPr/>
        </p:nvSpPr>
        <p:spPr>
          <a:xfrm>
            <a:off x="7162315" y="4686980"/>
            <a:ext cx="2036507" cy="476978"/>
          </a:xfrm>
          <a:custGeom>
            <a:rect b="b" l="l" r="r" t="t"/>
            <a:pathLst>
              <a:path extrusionOk="0" h="6235" w="26621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6" name="Google Shape;13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 rotWithShape="1">
          <a:blip r:embed="rId4">
            <a:alphaModFix/>
          </a:blip>
          <a:srcRect b="0" l="0" r="46635" t="0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_1">
    <p:bg>
      <p:bgPr>
        <a:solidFill>
          <a:srgbClr val="FFFFFF"/>
        </a:solidFill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27"/>
          <p:cNvSpPr txBox="1"/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1" name="Google Shape;1351;p27"/>
          <p:cNvSpPr txBox="1"/>
          <p:nvPr>
            <p:ph idx="1" type="body"/>
          </p:nvPr>
        </p:nvSpPr>
        <p:spPr>
          <a:xfrm>
            <a:off x="720663" y="1832800"/>
            <a:ext cx="38514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100" u="sng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/>
        </p:txBody>
      </p:sp>
      <p:grpSp>
        <p:nvGrpSpPr>
          <p:cNvPr id="1352" name="Google Shape;1352;p27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353" name="Google Shape;1353;p27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7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6" name="Google Shape;1356;p2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357" name="Google Shape;1357;p2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358" name="Google Shape;1358;p2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61" name="Google Shape;1361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2" name="Google Shape;136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3_2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8"/>
          <p:cNvSpPr txBox="1"/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65" name="Google Shape;1365;p28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366" name="Google Shape;1366;p28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28"/>
          <p:cNvGrpSpPr/>
          <p:nvPr/>
        </p:nvGrpSpPr>
        <p:grpSpPr>
          <a:xfrm>
            <a:off x="5345050" y="-1560054"/>
            <a:ext cx="4971049" cy="3954101"/>
            <a:chOff x="5345050" y="-1560054"/>
            <a:chExt cx="4971049" cy="3954101"/>
          </a:xfrm>
        </p:grpSpPr>
        <p:sp>
          <p:nvSpPr>
            <p:cNvPr id="1370" name="Google Shape;1370;p28"/>
            <p:cNvSpPr/>
            <p:nvPr/>
          </p:nvSpPr>
          <p:spPr>
            <a:xfrm rot="7712825">
              <a:off x="7528643" y="-1441460"/>
              <a:ext cx="1662997" cy="282192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 rot="10617885">
              <a:off x="8579541" y="-469927"/>
              <a:ext cx="1662996" cy="282192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2" name="Google Shape;1372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5050" y="-72575"/>
              <a:ext cx="4074470" cy="229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3" name="Google Shape;1373;p28"/>
          <p:cNvGrpSpPr/>
          <p:nvPr/>
        </p:nvGrpSpPr>
        <p:grpSpPr>
          <a:xfrm>
            <a:off x="-601612" y="3343275"/>
            <a:ext cx="3894259" cy="3108268"/>
            <a:chOff x="-601612" y="3343275"/>
            <a:chExt cx="3894259" cy="3108268"/>
          </a:xfrm>
        </p:grpSpPr>
        <p:sp>
          <p:nvSpPr>
            <p:cNvPr id="1374" name="Google Shape;1374;p28"/>
            <p:cNvSpPr/>
            <p:nvPr/>
          </p:nvSpPr>
          <p:spPr>
            <a:xfrm flipH="1" rot="10800000">
              <a:off x="-350341" y="4191700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8"/>
            <p:cNvSpPr/>
            <p:nvPr/>
          </p:nvSpPr>
          <p:spPr>
            <a:xfrm rot="6129409">
              <a:off x="121333" y="3930606"/>
              <a:ext cx="1662990" cy="282194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6" name="Google Shape;1376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2800" y="3343275"/>
              <a:ext cx="3375446" cy="189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_1_2"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29"/>
          <p:cNvSpPr txBox="1"/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79" name="Google Shape;1379;p29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1380" name="Google Shape;1380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29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382" name="Google Shape;1382;p29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29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86" name="Google Shape;1386;p29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387" name="Google Shape;1387;p29"/>
            <p:cNvGrpSpPr/>
            <p:nvPr/>
          </p:nvGrpSpPr>
          <p:grpSpPr>
            <a:xfrm rot="5400000">
              <a:off x="380886" y="3067041"/>
              <a:ext cx="1659337" cy="2573510"/>
              <a:chOff x="5827590" y="0"/>
              <a:chExt cx="3316410" cy="5143508"/>
            </a:xfrm>
          </p:grpSpPr>
          <p:sp>
            <p:nvSpPr>
              <p:cNvPr id="1388" name="Google Shape;1388;p29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29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91" name="Google Shape;1391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_1_1_1"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30"/>
          <p:cNvSpPr txBox="1"/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94" name="Google Shape;1394;p30"/>
          <p:cNvGrpSpPr/>
          <p:nvPr/>
        </p:nvGrpSpPr>
        <p:grpSpPr>
          <a:xfrm>
            <a:off x="6391275" y="-678989"/>
            <a:ext cx="3190877" cy="2248692"/>
            <a:chOff x="6391275" y="-678989"/>
            <a:chExt cx="3190877" cy="2248692"/>
          </a:xfrm>
        </p:grpSpPr>
        <p:sp>
          <p:nvSpPr>
            <p:cNvPr id="1395" name="Google Shape;1395;p30"/>
            <p:cNvSpPr/>
            <p:nvPr/>
          </p:nvSpPr>
          <p:spPr>
            <a:xfrm rot="9432676">
              <a:off x="7552803" y="-428059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7734153" y="-22515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97" name="Google Shape;1397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91275" y="-22514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8" name="Google Shape;1398;p30"/>
          <p:cNvGrpSpPr/>
          <p:nvPr/>
        </p:nvGrpSpPr>
        <p:grpSpPr>
          <a:xfrm>
            <a:off x="-895800" y="3667189"/>
            <a:ext cx="3610425" cy="1978317"/>
            <a:chOff x="-895800" y="3667189"/>
            <a:chExt cx="3610425" cy="1978317"/>
          </a:xfrm>
        </p:grpSpPr>
        <p:sp>
          <p:nvSpPr>
            <p:cNvPr id="1399" name="Google Shape;1399;p30"/>
            <p:cNvSpPr/>
            <p:nvPr/>
          </p:nvSpPr>
          <p:spPr>
            <a:xfrm rot="9097042">
              <a:off x="-663141" y="3964503"/>
              <a:ext cx="1600810" cy="1383689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 rot="10800000">
              <a:off x="-205900" y="4116925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1" name="Google Shape;1401;p30"/>
            <p:cNvPicPr preferRelativeResize="0"/>
            <p:nvPr/>
          </p:nvPicPr>
          <p:blipFill rotWithShape="1">
            <a:blip r:embed="rId3">
              <a:alphaModFix/>
            </a:blip>
            <a:srcRect b="0" l="0" r="19309" t="0"/>
            <a:stretch/>
          </p:blipFill>
          <p:spPr>
            <a:xfrm flipH="1">
              <a:off x="-205897" y="3864925"/>
              <a:ext cx="2920522" cy="1383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4"/>
          <p:cNvSpPr txBox="1"/>
          <p:nvPr>
            <p:ph idx="1" type="body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/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rect b="b" l="l" r="r" t="t"/>
            <a:pathLst>
              <a:path extrusionOk="0" h="39" w="39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3" cy="720261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7" cy="1620893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2_1">
    <p:bg>
      <p:bgPr>
        <a:solidFill>
          <a:srgbClr val="FFFFFF"/>
        </a:solidFill>
      </p:bgPr>
    </p:bg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31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4" name="Google Shape;1404;p31"/>
          <p:cNvSpPr txBox="1"/>
          <p:nvPr>
            <p:ph idx="1" type="subTitle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5" name="Google Shape;1405;p31"/>
          <p:cNvSpPr txBox="1"/>
          <p:nvPr>
            <p:ph idx="2" type="subTitle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6" name="Google Shape;1406;p31"/>
          <p:cNvSpPr txBox="1"/>
          <p:nvPr>
            <p:ph idx="3" type="subTitle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7" name="Google Shape;1407;p31"/>
          <p:cNvSpPr txBox="1"/>
          <p:nvPr>
            <p:ph idx="4" type="subTitle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8" name="Google Shape;1408;p31"/>
          <p:cNvSpPr txBox="1"/>
          <p:nvPr>
            <p:ph idx="5" type="subTitle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9" name="Google Shape;1409;p31"/>
          <p:cNvSpPr txBox="1"/>
          <p:nvPr>
            <p:ph idx="6" type="subTitle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10" name="Google Shape;1410;p31"/>
          <p:cNvSpPr txBox="1"/>
          <p:nvPr>
            <p:ph idx="7" type="subTitle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1" name="Google Shape;1411;p31"/>
          <p:cNvSpPr txBox="1"/>
          <p:nvPr>
            <p:ph idx="8" type="subTitle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2" name="Google Shape;1412;p31"/>
          <p:cNvSpPr txBox="1"/>
          <p:nvPr>
            <p:ph idx="9" type="subTitle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13" name="Google Shape;1413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4" name="Google Shape;1414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5" name="Google Shape;1415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rect b="b" l="l" r="r" t="t"/>
                <a:pathLst>
                  <a:path extrusionOk="0" h="15531" w="13992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rect b="b" l="l" r="r" t="t"/>
                <a:pathLst>
                  <a:path extrusionOk="0" h="2599" w="3768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7" name="Google Shape;1417;p31"/>
            <p:cNvSpPr/>
            <p:nvPr/>
          </p:nvSpPr>
          <p:spPr>
            <a:xfrm flipH="1" rot="-5400000">
              <a:off x="7684384" y="-520131"/>
              <a:ext cx="1080761" cy="2022672"/>
            </a:xfrm>
            <a:custGeom>
              <a:rect b="b" l="l" r="r" t="t"/>
              <a:pathLst>
                <a:path extrusionOk="0" h="20205" w="10796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18" name="Google Shape;1418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9" name="Google Shape;1419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20" name="Google Shape;1420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1" name="Google Shape;1421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25" name="Google Shape;142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_1">
    <p:bg>
      <p:bgPr>
        <a:solidFill>
          <a:srgbClr val="FFFFFF"/>
        </a:solidFill>
      </p:bgPr>
    </p:bg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2"/>
          <p:cNvSpPr txBox="1"/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8" name="Google Shape;1428;p32"/>
          <p:cNvSpPr/>
          <p:nvPr/>
        </p:nvSpPr>
        <p:spPr>
          <a:xfrm rot="9432608">
            <a:off x="7960777" y="-398872"/>
            <a:ext cx="938669" cy="1081190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32"/>
          <p:cNvSpPr/>
          <p:nvPr/>
        </p:nvSpPr>
        <p:spPr>
          <a:xfrm rot="9432653">
            <a:off x="7848993" y="-97641"/>
            <a:ext cx="2075495" cy="1081190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0" name="Google Shape;1430;p32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1431" name="Google Shape;1431;p32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2" name="Google Shape;1432;p32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433" name="Google Shape;1433;p3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3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5" name="Google Shape;1435;p32"/>
          <p:cNvGrpSpPr/>
          <p:nvPr/>
        </p:nvGrpSpPr>
        <p:grpSpPr>
          <a:xfrm>
            <a:off x="-1028710" y="3879719"/>
            <a:ext cx="2293560" cy="1480066"/>
            <a:chOff x="-1028710" y="3879719"/>
            <a:chExt cx="2293560" cy="1480066"/>
          </a:xfrm>
        </p:grpSpPr>
        <p:sp>
          <p:nvSpPr>
            <p:cNvPr id="1436" name="Google Shape;1436;p32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8" name="Google Shape;1438;p32"/>
          <p:cNvSpPr txBox="1"/>
          <p:nvPr>
            <p:ph hasCustomPrompt="1" idx="2" type="title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9" name="Google Shape;1439;p32"/>
          <p:cNvSpPr txBox="1"/>
          <p:nvPr>
            <p:ph hasCustomPrompt="1" idx="3" type="title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0" name="Google Shape;1440;p32"/>
          <p:cNvSpPr txBox="1"/>
          <p:nvPr>
            <p:ph hasCustomPrompt="1" idx="4" type="title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1" name="Google Shape;1441;p32"/>
          <p:cNvSpPr txBox="1"/>
          <p:nvPr>
            <p:ph hasCustomPrompt="1" idx="5" type="title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2" name="Google Shape;1442;p32"/>
          <p:cNvSpPr txBox="1"/>
          <p:nvPr>
            <p:ph idx="1" type="subTitle"/>
          </p:nvPr>
        </p:nvSpPr>
        <p:spPr>
          <a:xfrm>
            <a:off x="896185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3" name="Google Shape;1443;p32"/>
          <p:cNvSpPr txBox="1"/>
          <p:nvPr>
            <p:ph idx="6" type="subTitle"/>
          </p:nvPr>
        </p:nvSpPr>
        <p:spPr>
          <a:xfrm>
            <a:off x="273960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4" name="Google Shape;1444;p32"/>
          <p:cNvSpPr txBox="1"/>
          <p:nvPr>
            <p:ph idx="7" type="subTitle"/>
          </p:nvPr>
        </p:nvSpPr>
        <p:spPr>
          <a:xfrm>
            <a:off x="4583034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5" name="Google Shape;1445;p32"/>
          <p:cNvSpPr txBox="1"/>
          <p:nvPr>
            <p:ph idx="8" type="subTitle"/>
          </p:nvPr>
        </p:nvSpPr>
        <p:spPr>
          <a:xfrm>
            <a:off x="642645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6" name="Google Shape;1446;p32"/>
          <p:cNvSpPr txBox="1"/>
          <p:nvPr>
            <p:ph idx="9" type="subTitle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7" name="Google Shape;1447;p32"/>
          <p:cNvSpPr txBox="1"/>
          <p:nvPr>
            <p:ph idx="13" type="subTitle"/>
          </p:nvPr>
        </p:nvSpPr>
        <p:spPr>
          <a:xfrm>
            <a:off x="278535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8" name="Google Shape;1448;p32"/>
          <p:cNvSpPr txBox="1"/>
          <p:nvPr>
            <p:ph idx="14" type="subTitle"/>
          </p:nvPr>
        </p:nvSpPr>
        <p:spPr>
          <a:xfrm>
            <a:off x="4628784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9" name="Google Shape;1449;p32"/>
          <p:cNvSpPr txBox="1"/>
          <p:nvPr>
            <p:ph idx="15" type="subTitle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450" name="Google Shape;145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1050" y="-317876"/>
            <a:ext cx="1964802" cy="15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ONE_COLUMN_TEXT_2_2"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33"/>
          <p:cNvSpPr txBox="1"/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3" name="Google Shape;1453;p33"/>
          <p:cNvSpPr txBox="1"/>
          <p:nvPr>
            <p:ph idx="1" type="subTitle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54" name="Google Shape;1454;p33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55" name="Google Shape;1455;p33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3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8" name="Google Shape;1458;p33"/>
          <p:cNvGrpSpPr/>
          <p:nvPr/>
        </p:nvGrpSpPr>
        <p:grpSpPr>
          <a:xfrm>
            <a:off x="-731964" y="-152400"/>
            <a:ext cx="4770701" cy="5600699"/>
            <a:chOff x="-731964" y="-152400"/>
            <a:chExt cx="4770701" cy="5600699"/>
          </a:xfrm>
        </p:grpSpPr>
        <p:sp>
          <p:nvSpPr>
            <p:cNvPr id="1459" name="Google Shape;1459;p33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1" name="Google Shape;1461;p33"/>
            <p:cNvGrpSpPr/>
            <p:nvPr/>
          </p:nvGrpSpPr>
          <p:grpSpPr>
            <a:xfrm flipH="1">
              <a:off x="-597508" y="-49993"/>
              <a:ext cx="4636245" cy="5256773"/>
              <a:chOff x="3268325" y="3013975"/>
              <a:chExt cx="1443800" cy="1106200"/>
            </a:xfrm>
          </p:grpSpPr>
          <p:sp>
            <p:nvSpPr>
              <p:cNvPr id="1462" name="Google Shape;1462;p3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3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68" name="Google Shape;1468;p33"/>
            <p:cNvPicPr preferRelativeResize="0"/>
            <p:nvPr/>
          </p:nvPicPr>
          <p:blipFill rotWithShape="1">
            <a:blip r:embed="rId2">
              <a:alphaModFix/>
            </a:blip>
            <a:srcRect b="0" l="0" r="41660" t="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9" name="Google Shape;1469;p33"/>
            <p:cNvPicPr preferRelativeResize="0"/>
            <p:nvPr/>
          </p:nvPicPr>
          <p:blipFill rotWithShape="1">
            <a:blip r:embed="rId3">
              <a:alphaModFix/>
            </a:blip>
            <a:srcRect b="0" l="49479" r="0" t="0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ONE_COLUMN_TEXT_2_1_1"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34"/>
          <p:cNvSpPr txBox="1"/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2" name="Google Shape;1472;p34"/>
          <p:cNvSpPr txBox="1"/>
          <p:nvPr>
            <p:ph idx="1" type="subTitle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73" name="Google Shape;1473;p34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74" name="Google Shape;1474;p34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34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78" name="Google Shape;1478;p34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79" name="Google Shape;1479;p34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34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82" name="Google Shape;1482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3" name="Google Shape;1483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APTION_ONLY_1">
    <p:bg>
      <p:bgPr>
        <a:noFill/>
      </p:bgPr>
    </p:bg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35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7" name="Google Shape;1487;p35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488" name="Google Shape;1488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9" name="Google Shape;1489;p35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0" name="Google Shape;1490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1" name="Google Shape;1491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rect b="b" l="l" r="r" t="t"/>
                <a:pathLst>
                  <a:path extrusionOk="0" h="168" w="315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rect b="b" l="l" r="r" t="t"/>
                <a:pathLst>
                  <a:path extrusionOk="0" h="338" w="297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rect b="b" l="l" r="r" t="t"/>
                <a:pathLst>
                  <a:path extrusionOk="0" h="212" w="43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rect b="b" l="l" r="r" t="t"/>
                <a:pathLst>
                  <a:path extrusionOk="0" h="315" w="341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rect b="b" l="l" r="r" t="t"/>
                <a:pathLst>
                  <a:path extrusionOk="0" h="73" w="12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rect b="b" l="l" r="r" t="t"/>
                <a:pathLst>
                  <a:path extrusionOk="0" h="256" w="433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rect b="b" l="l" r="r" t="t"/>
                <a:pathLst>
                  <a:path extrusionOk="0" h="300" w="434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rect b="b" l="l" r="r" t="t"/>
                <a:pathLst>
                  <a:path extrusionOk="0" h="260" w="421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rect b="b" l="l" r="r" t="t"/>
                <a:pathLst>
                  <a:path extrusionOk="0" h="345" w="433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rect b="b" l="l" r="r" t="t"/>
                <a:pathLst>
                  <a:path extrusionOk="0" h="385" w="434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rect b="b" l="l" r="r" t="t"/>
                <a:pathLst>
                  <a:path extrusionOk="0" h="426" w="433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rect b="b" l="l" r="r" t="t"/>
                <a:pathLst>
                  <a:path extrusionOk="0" h="165" w="372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rect b="b" l="l" r="r" t="t"/>
                <a:pathLst>
                  <a:path extrusionOk="0" h="393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rect b="b" l="l" r="r" t="t"/>
                <a:pathLst>
                  <a:path extrusionOk="0" h="430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rect b="b" l="l" r="r" t="t"/>
                <a:pathLst>
                  <a:path extrusionOk="0" h="420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rect b="b" l="l" r="r" t="t"/>
                <a:pathLst>
                  <a:path extrusionOk="0" h="267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rect b="b" l="l" r="r" t="t"/>
                <a:pathLst>
                  <a:path extrusionOk="0" h="382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rect b="b" l="l" r="r" t="t"/>
                <a:pathLst>
                  <a:path extrusionOk="0" h="403" w="417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rect b="b" l="l" r="r" t="t"/>
                <a:pathLst>
                  <a:path extrusionOk="0" h="45" w="24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rect b="b" l="l" r="r" t="t"/>
                <a:pathLst>
                  <a:path extrusionOk="0" h="417" w="403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rect b="b" l="l" r="r" t="t"/>
                <a:pathLst>
                  <a:path extrusionOk="0" h="383" w="138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rect b="b" l="l" r="r" t="t"/>
                <a:pathLst>
                  <a:path extrusionOk="0" h="399" w="154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rect b="b" l="l" r="r" t="t"/>
                <a:pathLst>
                  <a:path extrusionOk="0" h="92" w="334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rect b="b" l="l" r="r" t="t"/>
                <a:pathLst>
                  <a:path extrusionOk="0" h="434" w="349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rect b="b" l="l" r="r" t="t"/>
                <a:pathLst>
                  <a:path extrusionOk="0" h="424" w="202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rect b="b" l="l" r="r" t="t"/>
                <a:pathLst>
                  <a:path extrusionOk="0" h="434" w="332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rect b="b" l="l" r="r" t="t"/>
                <a:pathLst>
                  <a:path extrusionOk="0" h="430" w="376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rect b="b" l="l" r="r" t="t"/>
                <a:pathLst>
                  <a:path extrusionOk="0" h="137" w="396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rect b="b" l="l" r="r" t="t"/>
                <a:pathLst>
                  <a:path extrusionOk="0" h="39" w="14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rect b="b" l="l" r="r" t="t"/>
                <a:pathLst>
                  <a:path extrusionOk="0" h="182" w="416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rect b="b" l="l" r="r" t="t"/>
                <a:pathLst>
                  <a:path extrusionOk="0" h="434" w="423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rect b="b" l="l" r="r" t="t"/>
                <a:pathLst>
                  <a:path extrusionOk="0" h="434" w="41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rect b="b" l="l" r="r" t="t"/>
                <a:pathLst>
                  <a:path extrusionOk="0" h="434" w="399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rect b="b" l="l" r="r" t="t"/>
                <a:pathLst>
                  <a:path extrusionOk="0" h="434" w="386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rect b="b" l="l" r="r" t="t"/>
                <a:pathLst>
                  <a:path extrusionOk="0" h="434" w="372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rect b="b" l="l" r="r" t="t"/>
                <a:pathLst>
                  <a:path extrusionOk="0" h="434" w="361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rect b="b" l="l" r="r" t="t"/>
                <a:pathLst>
                  <a:path extrusionOk="0" h="434" w="348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rect b="b" l="l" r="r" t="t"/>
                <a:pathLst>
                  <a:path extrusionOk="0" h="430" w="338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rect b="b" l="l" r="r" t="t"/>
                <a:pathLst>
                  <a:path extrusionOk="0" h="434" w="325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rect b="b" l="l" r="r" t="t"/>
                <a:pathLst>
                  <a:path extrusionOk="0" h="433" w="311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rect b="b" l="l" r="r" t="t"/>
                <a:pathLst>
                  <a:path extrusionOk="0" h="434" w="30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rect b="b" l="l" r="r" t="t"/>
                <a:pathLst>
                  <a:path extrusionOk="0" h="433" w="287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rect b="b" l="l" r="r" t="t"/>
                <a:pathLst>
                  <a:path extrusionOk="0" h="434" w="273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rect b="b" l="l" r="r" t="t"/>
                <a:pathLst>
                  <a:path extrusionOk="0" h="76" w="25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62" name="Google Shape;1762;p35"/>
          <p:cNvSpPr/>
          <p:nvPr/>
        </p:nvSpPr>
        <p:spPr>
          <a:xfrm rot="-4421961">
            <a:off x="2756334" y="1581448"/>
            <a:ext cx="5541644" cy="273578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3" name="Google Shape;1763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4" name="Google Shape;1764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69" name="Google Shape;1769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70" name="Google Shape;1770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99" name="Google Shape;1799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800" name="Google Shape;1800;p35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5"/>
          <p:cNvSpPr txBox="1"/>
          <p:nvPr>
            <p:ph idx="1" type="subTitle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1" name="Google Shape;101;p5"/>
          <p:cNvSpPr txBox="1"/>
          <p:nvPr>
            <p:ph idx="2" type="title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" name="Google Shape;102;p5"/>
          <p:cNvSpPr txBox="1"/>
          <p:nvPr>
            <p:ph idx="3" type="ctrTitle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5"/>
          <p:cNvSpPr txBox="1"/>
          <p:nvPr>
            <p:ph idx="4" type="subTitle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grpSp>
        <p:nvGrpSpPr>
          <p:cNvPr id="104" name="Google Shape;104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5" name="Google Shape;105;p5"/>
            <p:cNvSpPr/>
            <p:nvPr/>
          </p:nvSpPr>
          <p:spPr>
            <a:xfrm flipH="1" rot="-4042627">
              <a:off x="-482993" y="3745959"/>
              <a:ext cx="1004486" cy="118336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flipH="1" rot="-1422298">
              <a:off x="-289786" y="3599993"/>
              <a:ext cx="2150190" cy="2278942"/>
            </a:xfrm>
            <a:custGeom>
              <a:rect b="b" l="l" r="r" t="t"/>
              <a:pathLst>
                <a:path extrusionOk="0" h="44554" w="3718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7" name="Google Shape;10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09" name="Google Shape;109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 flipH="1" rot="-10552854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13" name="Google Shape;113;p5"/>
            <p:cNvPicPr preferRelativeResize="0"/>
            <p:nvPr/>
          </p:nvPicPr>
          <p:blipFill rotWithShape="1">
            <a:blip r:embed="rId2">
              <a:alphaModFix/>
            </a:blip>
            <a:srcRect b="0" l="0" r="67147" t="0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6" name="Google Shape;116;p6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17" name="Google Shape;117;p6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9" name="Google Shape;11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6"/>
          <p:cNvGrpSpPr/>
          <p:nvPr/>
        </p:nvGrpSpPr>
        <p:grpSpPr>
          <a:xfrm>
            <a:off x="6920084" y="-349974"/>
            <a:ext cx="2501000" cy="1597424"/>
            <a:chOff x="6920084" y="-349974"/>
            <a:chExt cx="2501000" cy="1597424"/>
          </a:xfrm>
        </p:grpSpPr>
        <p:sp>
          <p:nvSpPr>
            <p:cNvPr id="122" name="Google Shape;122;p6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3" name="Google Shape;123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7"/>
          <p:cNvSpPr txBox="1"/>
          <p:nvPr>
            <p:ph idx="1" type="subTitle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7" name="Google Shape;127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8" name="Google Shape;128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rect b="b" l="l" r="r" t="t"/>
              <a:pathLst>
                <a:path extrusionOk="0" h="8282" w="15223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rect b="b" l="l" r="r" t="t"/>
              <a:pathLst>
                <a:path extrusionOk="0" h="14974" w="52092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rect b="b" l="l" r="r" t="t"/>
              <a:pathLst>
                <a:path extrusionOk="0" h="8631" w="3685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" name="Google Shape;13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bg>
      <p:bgPr>
        <a:solidFill>
          <a:schemeClr val="accen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/>
          <p:nvPr>
            <p:ph type="ctrTitle"/>
          </p:nvPr>
        </p:nvSpPr>
        <p:spPr>
          <a:xfrm>
            <a:off x="914400" y="3284873"/>
            <a:ext cx="36516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" name="Google Shape;141;p8"/>
          <p:cNvSpPr txBox="1"/>
          <p:nvPr>
            <p:ph idx="1" type="subTitle"/>
          </p:nvPr>
        </p:nvSpPr>
        <p:spPr>
          <a:xfrm>
            <a:off x="914400" y="965610"/>
            <a:ext cx="3651600" cy="23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grpSp>
        <p:nvGrpSpPr>
          <p:cNvPr id="142" name="Google Shape;142;p8"/>
          <p:cNvGrpSpPr/>
          <p:nvPr/>
        </p:nvGrpSpPr>
        <p:grpSpPr>
          <a:xfrm>
            <a:off x="2493374" y="-81232"/>
            <a:ext cx="6955431" cy="5329506"/>
            <a:chOff x="2493374" y="-81232"/>
            <a:chExt cx="6955431" cy="5329506"/>
          </a:xfrm>
        </p:grpSpPr>
        <p:sp>
          <p:nvSpPr>
            <p:cNvPr id="143" name="Google Shape;143;p8"/>
            <p:cNvSpPr/>
            <p:nvPr/>
          </p:nvSpPr>
          <p:spPr>
            <a:xfrm flipH="1" rot="10800000">
              <a:off x="4366399" y="335155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 flipH="1" rot="10800000">
              <a:off x="4323086" y="4314893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flipH="1" rot="10800000">
              <a:off x="3363131" y="-81230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flipH="1" rot="10800000">
              <a:off x="7314957" y="222473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 flipH="1" rot="10800000">
              <a:off x="7135398" y="-81228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8"/>
            <p:cNvGrpSpPr/>
            <p:nvPr/>
          </p:nvGrpSpPr>
          <p:grpSpPr>
            <a:xfrm>
              <a:off x="2493374" y="-81232"/>
              <a:ext cx="3958471" cy="1281175"/>
              <a:chOff x="2493374" y="-81232"/>
              <a:chExt cx="3958471" cy="1281175"/>
            </a:xfrm>
          </p:grpSpPr>
          <p:sp>
            <p:nvSpPr>
              <p:cNvPr id="149" name="Google Shape;149;p8"/>
              <p:cNvSpPr/>
              <p:nvPr/>
            </p:nvSpPr>
            <p:spPr>
              <a:xfrm flipH="1" rot="10800000">
                <a:off x="2493374" y="-81232"/>
                <a:ext cx="3958471" cy="1281175"/>
              </a:xfrm>
              <a:custGeom>
                <a:rect b="b" l="l" r="r" t="t"/>
                <a:pathLst>
                  <a:path extrusionOk="0" h="14974" w="52092">
                    <a:moveTo>
                      <a:pt x="10073" y="5769"/>
                    </a:moveTo>
                    <a:cubicBezTo>
                      <a:pt x="7479" y="5769"/>
                      <a:pt x="4891" y="6731"/>
                      <a:pt x="3028" y="8466"/>
                    </a:cubicBezTo>
                    <a:cubicBezTo>
                      <a:pt x="1213" y="10159"/>
                      <a:pt x="137" y="12540"/>
                      <a:pt x="0" y="14974"/>
                    </a:cubicBezTo>
                    <a:lnTo>
                      <a:pt x="11446" y="14974"/>
                    </a:lnTo>
                    <a:cubicBezTo>
                      <a:pt x="12158" y="12102"/>
                      <a:pt x="13582" y="9408"/>
                      <a:pt x="15534" y="7183"/>
                    </a:cubicBezTo>
                    <a:cubicBezTo>
                      <a:pt x="14502" y="6711"/>
                      <a:pt x="13450" y="6278"/>
                      <a:pt x="12337" y="6023"/>
                    </a:cubicBezTo>
                    <a:cubicBezTo>
                      <a:pt x="11597" y="5853"/>
                      <a:pt x="10833" y="5769"/>
                      <a:pt x="10073" y="5769"/>
                    </a:cubicBezTo>
                    <a:close/>
                    <a:moveTo>
                      <a:pt x="45074" y="1"/>
                    </a:moveTo>
                    <a:cubicBezTo>
                      <a:pt x="43566" y="1"/>
                      <a:pt x="41995" y="486"/>
                      <a:pt x="40619" y="1128"/>
                    </a:cubicBezTo>
                    <a:cubicBezTo>
                      <a:pt x="37595" y="2533"/>
                      <a:pt x="34973" y="4604"/>
                      <a:pt x="32144" y="6344"/>
                    </a:cubicBezTo>
                    <a:cubicBezTo>
                      <a:pt x="32964" y="7452"/>
                      <a:pt x="33822" y="8509"/>
                      <a:pt x="35001" y="9182"/>
                    </a:cubicBezTo>
                    <a:cubicBezTo>
                      <a:pt x="37124" y="10394"/>
                      <a:pt x="39736" y="10065"/>
                      <a:pt x="42179" y="10168"/>
                    </a:cubicBezTo>
                    <a:cubicBezTo>
                      <a:pt x="44617" y="10272"/>
                      <a:pt x="47447" y="11215"/>
                      <a:pt x="48126" y="13563"/>
                    </a:cubicBezTo>
                    <a:cubicBezTo>
                      <a:pt x="48258" y="14021"/>
                      <a:pt x="48291" y="14497"/>
                      <a:pt x="48296" y="14974"/>
                    </a:cubicBezTo>
                    <a:lnTo>
                      <a:pt x="51884" y="14974"/>
                    </a:lnTo>
                    <a:cubicBezTo>
                      <a:pt x="52092" y="11470"/>
                      <a:pt x="51993" y="7956"/>
                      <a:pt x="50790" y="4670"/>
                    </a:cubicBezTo>
                    <a:cubicBezTo>
                      <a:pt x="50211" y="3085"/>
                      <a:pt x="49299" y="1505"/>
                      <a:pt x="47791" y="661"/>
                    </a:cubicBezTo>
                    <a:cubicBezTo>
                      <a:pt x="46951" y="194"/>
                      <a:pt x="46027" y="1"/>
                      <a:pt x="450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 flipH="1" rot="10800000">
                <a:off x="3363131" y="-81227"/>
                <a:ext cx="2800232" cy="738468"/>
              </a:xfrm>
              <a:custGeom>
                <a:rect b="b" l="l" r="r" t="t"/>
                <a:pathLst>
                  <a:path extrusionOk="0" h="8631" w="36850">
                    <a:moveTo>
                      <a:pt x="20698" y="1"/>
                    </a:moveTo>
                    <a:cubicBezTo>
                      <a:pt x="20434" y="166"/>
                      <a:pt x="20169" y="321"/>
                      <a:pt x="19905" y="477"/>
                    </a:cubicBezTo>
                    <a:cubicBezTo>
                      <a:pt x="17354" y="1968"/>
                      <a:pt x="14431" y="3137"/>
                      <a:pt x="11488" y="3137"/>
                    </a:cubicBezTo>
                    <a:cubicBezTo>
                      <a:pt x="10814" y="3137"/>
                      <a:pt x="10134" y="3076"/>
                      <a:pt x="9460" y="2943"/>
                    </a:cubicBezTo>
                    <a:cubicBezTo>
                      <a:pt x="7564" y="2566"/>
                      <a:pt x="5847" y="1642"/>
                      <a:pt x="4088" y="840"/>
                    </a:cubicBezTo>
                    <a:cubicBezTo>
                      <a:pt x="2136" y="3065"/>
                      <a:pt x="712" y="5759"/>
                      <a:pt x="0" y="8631"/>
                    </a:cubicBezTo>
                    <a:lnTo>
                      <a:pt x="36850" y="8631"/>
                    </a:lnTo>
                    <a:cubicBezTo>
                      <a:pt x="36845" y="8154"/>
                      <a:pt x="36812" y="7678"/>
                      <a:pt x="36680" y="7220"/>
                    </a:cubicBezTo>
                    <a:cubicBezTo>
                      <a:pt x="36001" y="4872"/>
                      <a:pt x="33171" y="3929"/>
                      <a:pt x="30733" y="3825"/>
                    </a:cubicBezTo>
                    <a:cubicBezTo>
                      <a:pt x="28290" y="3722"/>
                      <a:pt x="25678" y="4051"/>
                      <a:pt x="23555" y="2839"/>
                    </a:cubicBezTo>
                    <a:cubicBezTo>
                      <a:pt x="22376" y="2166"/>
                      <a:pt x="21518" y="1109"/>
                      <a:pt x="20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" name="Google Shape;151;p8"/>
            <p:cNvSpPr/>
            <p:nvPr/>
          </p:nvSpPr>
          <p:spPr>
            <a:xfrm flipH="1" rot="10800000">
              <a:off x="6530534" y="703175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2" name="Google Shape;15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51674" y="-76200"/>
              <a:ext cx="4820928" cy="2711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8"/>
            <p:cNvPicPr preferRelativeResize="0"/>
            <p:nvPr/>
          </p:nvPicPr>
          <p:blipFill rotWithShape="1">
            <a:blip r:embed="rId3">
              <a:alphaModFix/>
            </a:blip>
            <a:srcRect b="10800" l="29507" r="0" t="-10800"/>
            <a:stretch/>
          </p:blipFill>
          <p:spPr>
            <a:xfrm>
              <a:off x="5033275" y="1724850"/>
              <a:ext cx="4415530" cy="3523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>
            <p:ph idx="1" type="subTitle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6" name="Google Shape;156;p9"/>
          <p:cNvSpPr txBox="1"/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p9"/>
          <p:cNvSpPr txBox="1"/>
          <p:nvPr>
            <p:ph idx="2" type="subTitle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9"/>
          <p:cNvSpPr txBox="1"/>
          <p:nvPr>
            <p:ph idx="3"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9" name="Google Shape;159;p9"/>
          <p:cNvSpPr txBox="1"/>
          <p:nvPr>
            <p:ph hasCustomPrompt="1" idx="4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rect b="b" l="l" r="r" t="t"/>
              <a:pathLst>
                <a:path extrusionOk="0" h="16609" w="16299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rect b="b" l="l" r="r" t="t"/>
              <a:pathLst>
                <a:path extrusionOk="0" h="16165" w="1592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rect b="b" l="l" r="r" t="t"/>
              <a:pathLst>
                <a:path extrusionOk="0" h="16472" w="16204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rect b="b" l="l" r="r" t="t"/>
              <a:pathLst>
                <a:path extrusionOk="0" h="7612" w="7567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rect b="b" l="l" r="r" t="t"/>
              <a:pathLst>
                <a:path extrusionOk="0" h="12149" w="12019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rect b="b" l="l" r="r" t="t"/>
              <a:pathLst>
                <a:path extrusionOk="0" h="13839" w="13676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rect b="b" l="l" r="r" t="t"/>
              <a:pathLst>
                <a:path extrusionOk="0" h="15188" w="1499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rect b="b" l="l" r="r" t="t"/>
              <a:pathLst>
                <a:path extrusionOk="0" h="8906" w="8838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rect b="b" l="l" r="r" t="t"/>
              <a:pathLst>
                <a:path extrusionOk="0" h="11162" w="11056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rect b="b" l="l" r="r" t="t"/>
              <a:pathLst>
                <a:path extrusionOk="0" h="13038" w="12895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rect b="b" l="l" r="r" t="t"/>
              <a:pathLst>
                <a:path extrusionOk="0" h="14557" w="14377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rect b="b" l="l" r="r" t="t"/>
              <a:pathLst>
                <a:path extrusionOk="0" h="4600" w="460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rect b="b" l="l" r="r" t="t"/>
              <a:pathLst>
                <a:path extrusionOk="0" h="6185" w="6163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rect b="b" l="l" r="r" t="t"/>
              <a:pathLst>
                <a:path extrusionOk="0" h="5270" w="5407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rect b="b" l="l" r="r" t="t"/>
              <a:pathLst>
                <a:path extrusionOk="0" h="6102" w="6252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rect b="b" l="l" r="r" t="t"/>
              <a:pathLst>
                <a:path extrusionOk="0" h="9767" w="9849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rect b="b" l="l" r="r" t="t"/>
              <a:pathLst>
                <a:path extrusionOk="0" h="10087" w="9996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rect b="b" l="l" r="r" t="t"/>
              <a:pathLst>
                <a:path extrusionOk="0" h="15727" w="15512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rect b="b" l="l" r="r" t="t"/>
              <a:pathLst>
                <a:path extrusionOk="0" h="601" w="597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rect b="b" l="l" r="r" t="t"/>
              <a:pathLst>
                <a:path extrusionOk="0" h="2804" w="2805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rect b="b" l="l" r="r" t="t"/>
              <a:pathLst>
                <a:path extrusionOk="0" h="3271" w="3333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rect b="b" l="l" r="r" t="t"/>
              <a:pathLst>
                <a:path extrusionOk="0" h="4355" w="4464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rect b="b" l="l" r="r" t="t"/>
              <a:pathLst>
                <a:path extrusionOk="0" h="6910" w="7059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rect b="b" l="l" r="r" t="t"/>
              <a:pathLst>
                <a:path extrusionOk="0" h="11178" w="11178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rect b="b" l="l" r="r" t="t"/>
              <a:pathLst>
                <a:path extrusionOk="0" h="8674" w="879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rect b="b" l="l" r="r" t="t"/>
              <a:pathLst>
                <a:path extrusionOk="0" h="16459" w="16145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rect b="b" l="l" r="r" t="t"/>
              <a:pathLst>
                <a:path extrusionOk="0" h="7748" w="7887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rect b="b" l="l" r="r" t="t"/>
              <a:pathLst>
                <a:path extrusionOk="0" h="15692" w="15379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rect b="b" l="l" r="r" t="t"/>
              <a:pathLst>
                <a:path extrusionOk="0" h="13103" w="13106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rect b="b" l="l" r="r" t="t"/>
              <a:pathLst>
                <a:path extrusionOk="0" h="4648" w="4597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rect b="b" l="l" r="r" t="t"/>
              <a:pathLst>
                <a:path extrusionOk="0" h="6071" w="628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rect b="b" l="l" r="r" t="t"/>
              <a:pathLst>
                <a:path extrusionOk="0" h="5540" w="5741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rect b="b" l="l" r="r" t="t"/>
              <a:pathLst>
                <a:path extrusionOk="0" h="5868" w="5786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rect b="b" l="l" r="r" t="t"/>
              <a:pathLst>
                <a:path extrusionOk="0" h="1384" w="1384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rect b="b" l="l" r="r" t="t"/>
              <a:pathLst>
                <a:path extrusionOk="0" h="3208" w="3207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rect b="b" l="l" r="r" t="t"/>
              <a:pathLst>
                <a:path extrusionOk="0" h="3042" w="3309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rect b="b" l="l" r="r" t="t"/>
              <a:pathLst>
                <a:path extrusionOk="0" h="3868" w="4079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rect b="b" l="l" r="r" t="t"/>
              <a:pathLst>
                <a:path extrusionOk="0" h="4972" w="5169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rect b="b" l="l" r="r" t="t"/>
              <a:pathLst>
                <a:path extrusionOk="0" h="2903" w="3214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rect b="b" l="l" r="r" t="t"/>
              <a:pathLst>
                <a:path extrusionOk="0" h="3402" w="3632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rect b="b" l="l" r="r" t="t"/>
              <a:pathLst>
                <a:path extrusionOk="0" h="4405" w="4608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rect b="b" l="l" r="r" t="t"/>
              <a:pathLst>
                <a:path extrusionOk="0" h="3540" w="3855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rect b="b" l="l" r="r" t="t"/>
              <a:pathLst>
                <a:path extrusionOk="0" h="6770" w="708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rect b="b" l="l" r="r" t="t"/>
              <a:pathLst>
                <a:path extrusionOk="0" h="7506" w="782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rect b="b" l="l" r="r" t="t"/>
              <a:pathLst>
                <a:path extrusionOk="0" h="7625" w="7935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rect b="b" l="l" r="r" t="t"/>
              <a:pathLst>
                <a:path extrusionOk="0" h="4546" w="4716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rect b="b" l="l" r="r" t="t"/>
              <a:pathLst>
                <a:path extrusionOk="0" h="5854" w="6048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rect b="b" l="l" r="r" t="t"/>
              <a:pathLst>
                <a:path extrusionOk="0" h="6889" w="7114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rect b="b" l="l" r="r" t="t"/>
              <a:pathLst>
                <a:path extrusionOk="0" h="7530" w="7798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rect b="b" l="l" r="r" t="t"/>
              <a:pathLst>
                <a:path extrusionOk="0" h="5227" w="5408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rect b="b" l="l" r="r" t="t"/>
              <a:pathLst>
                <a:path extrusionOk="0" h="6412" w="6621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rect b="b" l="l" r="r" t="t"/>
              <a:pathLst>
                <a:path extrusionOk="0" h="7268" w="7516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rect b="b" l="l" r="r" t="t"/>
              <a:pathLst>
                <a:path extrusionOk="0" h="3040" w="3189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rect b="b" l="l" r="r" t="t"/>
              <a:pathLst>
                <a:path extrusionOk="0" h="2226" w="2372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rect b="b" l="l" r="r" t="t"/>
              <a:pathLst>
                <a:path extrusionOk="0" h="3813" w="3973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rect b="b" l="l" r="r" t="t"/>
              <a:pathLst>
                <a:path extrusionOk="0" h="1385" w="1525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10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6" name="Google Shape;226;p10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36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805" name="Google Shape;1805;p36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jp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3.png"/><Relationship Id="rId4" Type="http://schemas.openxmlformats.org/officeDocument/2006/relationships/image" Target="../media/image56.jpg"/><Relationship Id="rId5" Type="http://schemas.openxmlformats.org/officeDocument/2006/relationships/image" Target="../media/image55.png"/><Relationship Id="rId6" Type="http://schemas.openxmlformats.org/officeDocument/2006/relationships/image" Target="../media/image57.jpg"/><Relationship Id="rId7" Type="http://schemas.openxmlformats.org/officeDocument/2006/relationships/image" Target="../media/image6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7.jpg"/><Relationship Id="rId4" Type="http://schemas.openxmlformats.org/officeDocument/2006/relationships/image" Target="../media/image6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/ppt/slides/slide35.xml"/><Relationship Id="rId5" Type="http://schemas.openxmlformats.org/officeDocument/2006/relationships/hyperlink" Target="http://bit.ly/33VAFh3" TargetMode="External"/><Relationship Id="rId6" Type="http://schemas.openxmlformats.org/officeDocument/2006/relationships/slide" Target="/ppt/slides/slide32.xml"/><Relationship Id="rId7" Type="http://schemas.openxmlformats.org/officeDocument/2006/relationships/slide" Target="/ppt/slides/slide31.xml"/><Relationship Id="rId8" Type="http://schemas.openxmlformats.org/officeDocument/2006/relationships/slide" Target="/ppt/slides/slide33.xml"/><Relationship Id="rId11" Type="http://schemas.openxmlformats.org/officeDocument/2006/relationships/slide" Target="/ppt/slides/slide37.xml"/><Relationship Id="rId10" Type="http://schemas.openxmlformats.org/officeDocument/2006/relationships/slide" Target="/ppt/slides/slide36.xml"/><Relationship Id="rId12" Type="http://schemas.openxmlformats.org/officeDocument/2006/relationships/slide" Target="/ppt/slides/slide43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spreadsheets/d/1fFsb09rmceAIxnbrfo1ZFtWNS9UrNxEEND7KVh_7hwM/copy" TargetMode="External"/><Relationship Id="rId4" Type="http://schemas.openxmlformats.org/officeDocument/2006/relationships/image" Target="../media/image6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4.jpg"/><Relationship Id="rId4" Type="http://schemas.openxmlformats.org/officeDocument/2006/relationships/image" Target="../media/image6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ocs.google.com/spreadsheets/d/1fFsb09rmceAIxnbrfo1ZFtWNS9UrNxEEND7KVh_7hwM/copy" TargetMode="External"/><Relationship Id="rId4" Type="http://schemas.openxmlformats.org/officeDocument/2006/relationships/image" Target="../media/image7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freepik.com/free-vector/gradient-abstract-shape-infographic_6849177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retro-colored-infographic-template_6412193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flat-infographic-elements-collection_364723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abstract-shape-gradient-infographic_6404130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vector/infographic-elements-pack_772624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vector/gradient-abstract-shape-infographic_6584151.htm/?utm_source=slidesgo_template&amp;utm_medium=referral-link&amp;utm_campaign=sg_resources&amp;utm_content=freepik" TargetMode="External"/><Relationship Id="rId8" Type="http://schemas.openxmlformats.org/officeDocument/2006/relationships/hyperlink" Target="https://www.freepik.com/free-vector/infographic-with-retro-colors-design_6522918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vector/gradient-abstract-shape-infographic_6647485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vector/gradient-abstract-shape-infographic_6600280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vector/abstract-organic-shapes-banners_3946163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vector/realistic-iphone-with-wallpaper_6081157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vector/abstract-fluid-banner-template_3951059.htm/?utm_source=slidesgo_template&amp;utm_medium=referral-link&amp;utm_campaign=sg_resources&amp;utm_content=freepik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freepik.com/free-photo/overhead-view-man-s-hand-using-social-media-app-mobile_2579990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actory-high-mountains_3074357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hand-holding-instant-photo-frame-against-blue-sky_247546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hand-holding-light-bulbs_2169902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photo/portrait-modern-man_3431175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lifestyle-young-friends-outdoors_4345715.htm/?utm_source=slidesgo_template&amp;utm_medium=referral-link&amp;utm_campaign=sg_resources&amp;utm_content=freepik" TargetMode="External"/><Relationship Id="rId8" Type="http://schemas.openxmlformats.org/officeDocument/2006/relationships/hyperlink" Target="https://www.freepik.com/free-photo/skyscrapers-clear-blue-sky_4821878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office-mirrored-tall-buildings_4800848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group-happy-friends-sharing-smiley-emoji-mobile-phone_2602369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busy-junction-full-cars-people_4821882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motion-blur-bridge-with-cars-night_5510836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glass-building-sunrise_4821876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photo/low-angle-buildings-sunny-day_5253547.htm/?utm_source=slidesgo_template&amp;utm_medium=referral-link&amp;utm_campaign=sg_resources&amp;utm_content=freepik" TargetMode="External"/><Relationship Id="rId17" Type="http://schemas.openxmlformats.org/officeDocument/2006/relationships/hyperlink" Target="https://www.freepik.com/free-photo/handsome-young-man-white-background_5000061.htm/?utm_source=slidesgo_template&amp;utm_medium=referral-link&amp;utm_campaign=sg_resources&amp;utm_content=freepik" TargetMode="External"/><Relationship Id="rId16" Type="http://schemas.openxmlformats.org/officeDocument/2006/relationships/hyperlink" Target="https://www.freepik.com/free-photo/close-up-businesswoman-touching-chart-virtual-screen_3329261.htm?utm_source=slidesgo_template&amp;utm_medium=referral-link&amp;utm_campaign=sg_resources&amp;utm_content=freepik" TargetMode="External"/><Relationship Id="rId18" Type="http://schemas.openxmlformats.org/officeDocument/2006/relationships/hyperlink" Target="https://www.freepik.com/free-photo/smiling-woman-with-arms-crossed_2390373.htm/?utm_source=slidesgo_template&amp;utm_medium=referral-link&amp;utm_campaign=sg_resources&amp;utm_content=freepik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bit.ly/2PfT4lq" TargetMode="External"/><Relationship Id="rId4" Type="http://schemas.openxmlformats.org/officeDocument/2006/relationships/slide" Target="/ppt/slides/slide31.xml"/><Relationship Id="rId5" Type="http://schemas.openxmlformats.org/officeDocument/2006/relationships/hyperlink" Target="http://bit.ly/33VAFh3" TargetMode="External"/><Relationship Id="rId6" Type="http://schemas.openxmlformats.org/officeDocument/2006/relationships/hyperlink" Target="http://bit.ly/30B07Gq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fonts.google.com/specimen/Montserrat" TargetMode="External"/><Relationship Id="rId4" Type="http://schemas.openxmlformats.org/officeDocument/2006/relationships/hyperlink" Target="https://fonts.google.com/specimen/Lato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chrome.google.com/webstore/detail/flaticon-for-gsuit-gslide/haekgjfnhhdkgfgmldhfokhmfkgmciba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jpg"/><Relationship Id="rId4" Type="http://schemas.openxmlformats.org/officeDocument/2006/relationships/image" Target="../media/image83.png"/><Relationship Id="rId5" Type="http://schemas.openxmlformats.org/officeDocument/2006/relationships/image" Target="../media/image7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6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jp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jpg"/><Relationship Id="rId4" Type="http://schemas.openxmlformats.org/officeDocument/2006/relationships/image" Target="../media/image46.jpg"/><Relationship Id="rId5" Type="http://schemas.openxmlformats.org/officeDocument/2006/relationships/image" Target="../media/image4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jpg"/><Relationship Id="rId4" Type="http://schemas.openxmlformats.org/officeDocument/2006/relationships/image" Target="../media/image82.png"/><Relationship Id="rId5" Type="http://schemas.openxmlformats.org/officeDocument/2006/relationships/image" Target="../media/image8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jpg"/><Relationship Id="rId4" Type="http://schemas.openxmlformats.org/officeDocument/2006/relationships/image" Target="../media/image5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38"/>
          <p:cNvSpPr txBox="1"/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Freesia </a:t>
            </a:r>
            <a:r>
              <a:rPr lang="en"/>
              <a:t>Pitch Deck</a:t>
            </a:r>
            <a:endParaRPr/>
          </a:p>
        </p:txBody>
      </p:sp>
      <p:sp>
        <p:nvSpPr>
          <p:cNvPr id="1812" name="Google Shape;1812;p38"/>
          <p:cNvSpPr txBox="1"/>
          <p:nvPr>
            <p:ph idx="1" type="subTitle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begins!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47"/>
          <p:cNvSpPr txBox="1"/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952" name="Google Shape;1952;p47"/>
          <p:cNvSpPr txBox="1"/>
          <p:nvPr>
            <p:ph idx="1" type="subTitle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it was named after the Roman messenger god, Mercury</a:t>
            </a:r>
            <a:endParaRPr/>
          </a:p>
        </p:txBody>
      </p:sp>
      <p:pic>
        <p:nvPicPr>
          <p:cNvPr id="1953" name="Google Shape;1953;p47"/>
          <p:cNvPicPr preferRelativeResize="0"/>
          <p:nvPr/>
        </p:nvPicPr>
        <p:blipFill rotWithShape="1">
          <a:blip r:embed="rId3">
            <a:alphaModFix/>
          </a:blip>
          <a:srcRect b="0" l="16565" r="16558" t="0"/>
          <a:stretch/>
        </p:blipFill>
        <p:spPr>
          <a:xfrm>
            <a:off x="5000421" y="-384200"/>
            <a:ext cx="4341300" cy="4331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54" name="Google Shape;1954;p47"/>
          <p:cNvGrpSpPr/>
          <p:nvPr/>
        </p:nvGrpSpPr>
        <p:grpSpPr>
          <a:xfrm>
            <a:off x="1458519" y="619710"/>
            <a:ext cx="919887" cy="1140444"/>
            <a:chOff x="6701594" y="619710"/>
            <a:chExt cx="919887" cy="1140444"/>
          </a:xfrm>
        </p:grpSpPr>
        <p:sp>
          <p:nvSpPr>
            <p:cNvPr id="1955" name="Google Shape;1955;p47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7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7" name="Google Shape;1957;p4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958" name="Google Shape;1958;p4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959" name="Google Shape;1959;p4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4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4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962" name="Google Shape;1962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3" name="Google Shape;1963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48"/>
          <p:cNvSpPr txBox="1"/>
          <p:nvPr>
            <p:ph idx="1" type="subTitle"/>
          </p:nvPr>
        </p:nvSpPr>
        <p:spPr>
          <a:xfrm>
            <a:off x="914400" y="965610"/>
            <a:ext cx="3651600" cy="23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“This is a quote. Words full of wisdom that someone important said and can make the reader get inspired.”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69" name="Google Shape;1969;p48"/>
          <p:cNvSpPr txBox="1"/>
          <p:nvPr>
            <p:ph type="ctrTitle"/>
          </p:nvPr>
        </p:nvSpPr>
        <p:spPr>
          <a:xfrm>
            <a:off x="914400" y="3284873"/>
            <a:ext cx="36516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—</a:t>
            </a:r>
            <a:r>
              <a:rPr lang="en">
                <a:solidFill>
                  <a:srgbClr val="FFFFFF"/>
                </a:solidFill>
              </a:rPr>
              <a:t>SOMEONE FAMOUS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70" name="Google Shape;1970;p48"/>
          <p:cNvSpPr/>
          <p:nvPr/>
        </p:nvSpPr>
        <p:spPr>
          <a:xfrm flipH="1" rot="10800000">
            <a:off x="3209712" y="4450762"/>
            <a:ext cx="1156796" cy="708608"/>
          </a:xfrm>
          <a:custGeom>
            <a:rect b="b" l="l" r="r" t="t"/>
            <a:pathLst>
              <a:path extrusionOk="0" h="8282" w="15223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49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AWESOME WORDS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50"/>
          <p:cNvSpPr/>
          <p:nvPr/>
        </p:nvSpPr>
        <p:spPr>
          <a:xfrm rot="-1394067">
            <a:off x="3262963" y="2020408"/>
            <a:ext cx="2285693" cy="1605953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1" name="Google Shape;1981;p50"/>
          <p:cNvGrpSpPr/>
          <p:nvPr/>
        </p:nvGrpSpPr>
        <p:grpSpPr>
          <a:xfrm>
            <a:off x="4669939" y="2956374"/>
            <a:ext cx="1024682" cy="858517"/>
            <a:chOff x="4706560" y="2956374"/>
            <a:chExt cx="1024682" cy="858517"/>
          </a:xfrm>
        </p:grpSpPr>
        <p:sp>
          <p:nvSpPr>
            <p:cNvPr id="1982" name="Google Shape;1982;p50"/>
            <p:cNvSpPr/>
            <p:nvPr/>
          </p:nvSpPr>
          <p:spPr>
            <a:xfrm>
              <a:off x="4776252" y="2956374"/>
              <a:ext cx="954989" cy="85851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0"/>
            <p:cNvSpPr/>
            <p:nvPr/>
          </p:nvSpPr>
          <p:spPr>
            <a:xfrm>
              <a:off x="4706560" y="2956374"/>
              <a:ext cx="955004" cy="858505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4" name="Google Shape;1984;p50"/>
          <p:cNvGrpSpPr/>
          <p:nvPr/>
        </p:nvGrpSpPr>
        <p:grpSpPr>
          <a:xfrm>
            <a:off x="3251786" y="2876695"/>
            <a:ext cx="1285726" cy="1221476"/>
            <a:chOff x="3300663" y="2876695"/>
            <a:chExt cx="1285726" cy="1221476"/>
          </a:xfrm>
        </p:grpSpPr>
        <p:sp>
          <p:nvSpPr>
            <p:cNvPr id="1985" name="Google Shape;1985;p50"/>
            <p:cNvSpPr/>
            <p:nvPr/>
          </p:nvSpPr>
          <p:spPr>
            <a:xfrm rot="-7643915">
              <a:off x="3532997" y="3076996"/>
              <a:ext cx="907493" cy="81582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0"/>
            <p:cNvSpPr/>
            <p:nvPr/>
          </p:nvSpPr>
          <p:spPr>
            <a:xfrm rot="-7643915">
              <a:off x="3446562" y="3082049"/>
              <a:ext cx="907493" cy="81582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7" name="Google Shape;1987;p50"/>
          <p:cNvGrpSpPr/>
          <p:nvPr/>
        </p:nvGrpSpPr>
        <p:grpSpPr>
          <a:xfrm>
            <a:off x="4606513" y="1689005"/>
            <a:ext cx="1151534" cy="1010130"/>
            <a:chOff x="4655390" y="1689005"/>
            <a:chExt cx="1151534" cy="1010130"/>
          </a:xfrm>
        </p:grpSpPr>
        <p:sp>
          <p:nvSpPr>
            <p:cNvPr id="1988" name="Google Shape;1988;p50"/>
            <p:cNvSpPr/>
            <p:nvPr/>
          </p:nvSpPr>
          <p:spPr>
            <a:xfrm rot="865628">
              <a:off x="4798380" y="1789454"/>
              <a:ext cx="917889" cy="80923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0"/>
            <p:cNvSpPr/>
            <p:nvPr/>
          </p:nvSpPr>
          <p:spPr>
            <a:xfrm rot="865628">
              <a:off x="4746046" y="1789454"/>
              <a:ext cx="917889" cy="80923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0" name="Google Shape;1990;p50"/>
          <p:cNvGrpSpPr/>
          <p:nvPr/>
        </p:nvGrpSpPr>
        <p:grpSpPr>
          <a:xfrm>
            <a:off x="3381403" y="1818505"/>
            <a:ext cx="1026493" cy="876613"/>
            <a:chOff x="3385881" y="1818505"/>
            <a:chExt cx="1026493" cy="876613"/>
          </a:xfrm>
        </p:grpSpPr>
        <p:sp>
          <p:nvSpPr>
            <p:cNvPr id="1991" name="Google Shape;1991;p50"/>
            <p:cNvSpPr/>
            <p:nvPr/>
          </p:nvSpPr>
          <p:spPr>
            <a:xfrm>
              <a:off x="3478723" y="1855694"/>
              <a:ext cx="933650" cy="83942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0"/>
            <p:cNvSpPr/>
            <p:nvPr/>
          </p:nvSpPr>
          <p:spPr>
            <a:xfrm>
              <a:off x="3385881" y="1818505"/>
              <a:ext cx="933650" cy="83942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3" name="Google Shape;1993;p50"/>
          <p:cNvSpPr txBox="1"/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1994" name="Google Shape;1994;p50"/>
          <p:cNvSpPr txBox="1"/>
          <p:nvPr>
            <p:ph idx="1" type="subTitle"/>
          </p:nvPr>
        </p:nvSpPr>
        <p:spPr>
          <a:xfrm>
            <a:off x="922199" y="3107030"/>
            <a:ext cx="19929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 and the fourth-largest in the Solar System</a:t>
            </a:r>
            <a:endParaRPr/>
          </a:p>
        </p:txBody>
      </p:sp>
      <p:sp>
        <p:nvSpPr>
          <p:cNvPr id="1995" name="Google Shape;1995;p50"/>
          <p:cNvSpPr txBox="1"/>
          <p:nvPr>
            <p:ph idx="2" type="subTitle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96" name="Google Shape;1996;p50"/>
          <p:cNvSpPr txBox="1"/>
          <p:nvPr>
            <p:ph idx="3" type="subTitle"/>
          </p:nvPr>
        </p:nvSpPr>
        <p:spPr>
          <a:xfrm>
            <a:off x="6310123" y="3107020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1997" name="Google Shape;1997;p50"/>
          <p:cNvSpPr txBox="1"/>
          <p:nvPr>
            <p:ph idx="4" type="subTitle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998" name="Google Shape;1998;p50"/>
          <p:cNvSpPr txBox="1"/>
          <p:nvPr>
            <p:ph idx="5" type="subTitle"/>
          </p:nvPr>
        </p:nvSpPr>
        <p:spPr>
          <a:xfrm>
            <a:off x="922199" y="1715603"/>
            <a:ext cx="1995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its atmosphere is extremely poisonous</a:t>
            </a:r>
            <a:endParaRPr/>
          </a:p>
        </p:txBody>
      </p:sp>
      <p:sp>
        <p:nvSpPr>
          <p:cNvPr id="1999" name="Google Shape;1999;p50"/>
          <p:cNvSpPr txBox="1"/>
          <p:nvPr>
            <p:ph idx="6" type="subTitle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2000" name="Google Shape;2000;p50"/>
          <p:cNvSpPr txBox="1"/>
          <p:nvPr>
            <p:ph idx="7" type="subTitle"/>
          </p:nvPr>
        </p:nvSpPr>
        <p:spPr>
          <a:xfrm>
            <a:off x="6303700" y="1715147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one. It’s a gas giant, composed mostly of hydrogen and helium</a:t>
            </a:r>
            <a:endParaRPr/>
          </a:p>
        </p:txBody>
      </p:sp>
      <p:sp>
        <p:nvSpPr>
          <p:cNvPr id="2001" name="Google Shape;2001;p50"/>
          <p:cNvSpPr txBox="1"/>
          <p:nvPr>
            <p:ph idx="8" type="subTitle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p51"/>
          <p:cNvPicPr preferRelativeResize="0"/>
          <p:nvPr/>
        </p:nvPicPr>
        <p:blipFill rotWithShape="1">
          <a:blip r:embed="rId3">
            <a:alphaModFix/>
          </a:blip>
          <a:srcRect b="0" l="21666" r="11666" t="0"/>
          <a:stretch/>
        </p:blipFill>
        <p:spPr>
          <a:xfrm>
            <a:off x="5687255" y="1222593"/>
            <a:ext cx="5070900" cy="50709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007" name="Google Shape;2007;p51"/>
          <p:cNvCxnSpPr/>
          <p:nvPr/>
        </p:nvCxnSpPr>
        <p:spPr>
          <a:xfrm>
            <a:off x="5595675" y="1920341"/>
            <a:ext cx="2014500" cy="647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08" name="Google Shape;2008;p51"/>
          <p:cNvSpPr txBox="1"/>
          <p:nvPr>
            <p:ph idx="4294967295" type="subTitle"/>
          </p:nvPr>
        </p:nvSpPr>
        <p:spPr>
          <a:xfrm>
            <a:off x="1392714" y="3527976"/>
            <a:ext cx="2743200" cy="914400"/>
          </a:xfrm>
          <a:prstGeom prst="rect">
            <a:avLst/>
          </a:prstGeom>
        </p:spPr>
        <p:txBody>
          <a:bodyPr anchorCtr="0" anchor="t" bIns="0" lIns="91425" spcFirstLastPara="1" rIns="91425" wrap="square" tIns="234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Neptune is the eighth and farthest planet from the Sun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9" name="Google Shape;2009;p51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2010" name="Google Shape;2010;p51"/>
          <p:cNvSpPr txBox="1"/>
          <p:nvPr>
            <p:ph idx="4294967295" type="subTitle"/>
          </p:nvPr>
        </p:nvSpPr>
        <p:spPr>
          <a:xfrm>
            <a:off x="1537236" y="2471278"/>
            <a:ext cx="2743200" cy="914400"/>
          </a:xfrm>
          <a:prstGeom prst="rect">
            <a:avLst/>
          </a:prstGeom>
        </p:spPr>
        <p:txBody>
          <a:bodyPr anchorCtr="0" anchor="ctr" bIns="0" lIns="91425" spcFirstLastPara="1" rIns="91425" wrap="square" tIns="234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Mercury is the closest planet to the Sun and the smallest one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1" name="Google Shape;2011;p51"/>
          <p:cNvSpPr txBox="1"/>
          <p:nvPr>
            <p:ph idx="4294967295" type="subTitle"/>
          </p:nvPr>
        </p:nvSpPr>
        <p:spPr>
          <a:xfrm>
            <a:off x="2103212" y="1476958"/>
            <a:ext cx="2743200" cy="914400"/>
          </a:xfrm>
          <a:prstGeom prst="rect">
            <a:avLst/>
          </a:prstGeom>
        </p:spPr>
        <p:txBody>
          <a:bodyPr anchorCtr="0" anchor="ctr" bIns="0" lIns="91425" spcFirstLastPara="1" rIns="91425" wrap="square" tIns="234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Venus has a beautiful name and is the second planet from the Sun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12" name="Google Shape;2012;p51"/>
          <p:cNvGrpSpPr/>
          <p:nvPr/>
        </p:nvGrpSpPr>
        <p:grpSpPr>
          <a:xfrm rot="1476395">
            <a:off x="5193497" y="1525742"/>
            <a:ext cx="757158" cy="681988"/>
            <a:chOff x="5616371" y="1673946"/>
            <a:chExt cx="1138980" cy="1025902"/>
          </a:xfrm>
        </p:grpSpPr>
        <p:sp>
          <p:nvSpPr>
            <p:cNvPr id="2013" name="Google Shape;2013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15" name="Google Shape;2015;p51"/>
          <p:cNvCxnSpPr/>
          <p:nvPr/>
        </p:nvCxnSpPr>
        <p:spPr>
          <a:xfrm>
            <a:off x="5147325" y="2900621"/>
            <a:ext cx="2472600" cy="2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016" name="Google Shape;2016;p51"/>
          <p:cNvCxnSpPr/>
          <p:nvPr/>
        </p:nvCxnSpPr>
        <p:spPr>
          <a:xfrm flipH="1" rot="10800000">
            <a:off x="4895725" y="3279461"/>
            <a:ext cx="3189900" cy="62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2017" name="Google Shape;2017;p51"/>
          <p:cNvGrpSpPr/>
          <p:nvPr/>
        </p:nvGrpSpPr>
        <p:grpSpPr>
          <a:xfrm rot="1476395">
            <a:off x="4662722" y="2515997"/>
            <a:ext cx="757158" cy="681988"/>
            <a:chOff x="5616371" y="1673946"/>
            <a:chExt cx="1138980" cy="1025902"/>
          </a:xfrm>
        </p:grpSpPr>
        <p:sp>
          <p:nvSpPr>
            <p:cNvPr id="2018" name="Google Shape;2018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0" name="Google Shape;2020;p51"/>
          <p:cNvGrpSpPr/>
          <p:nvPr/>
        </p:nvGrpSpPr>
        <p:grpSpPr>
          <a:xfrm rot="1476395">
            <a:off x="4501772" y="3535862"/>
            <a:ext cx="757158" cy="681988"/>
            <a:chOff x="5616371" y="1673946"/>
            <a:chExt cx="1138980" cy="1025902"/>
          </a:xfrm>
        </p:grpSpPr>
        <p:sp>
          <p:nvSpPr>
            <p:cNvPr id="2021" name="Google Shape;2021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3" name="Google Shape;2023;p51"/>
          <p:cNvSpPr txBox="1"/>
          <p:nvPr>
            <p:ph idx="4294967295" type="title"/>
          </p:nvPr>
        </p:nvSpPr>
        <p:spPr>
          <a:xfrm>
            <a:off x="5262475" y="1552699"/>
            <a:ext cx="619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24" name="Google Shape;2024;p51"/>
          <p:cNvSpPr txBox="1"/>
          <p:nvPr>
            <p:ph idx="4294967295" type="title"/>
          </p:nvPr>
        </p:nvSpPr>
        <p:spPr>
          <a:xfrm>
            <a:off x="4731700" y="2546757"/>
            <a:ext cx="619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25" name="Google Shape;2025;p51"/>
          <p:cNvSpPr txBox="1"/>
          <p:nvPr>
            <p:ph idx="4294967295" type="title"/>
          </p:nvPr>
        </p:nvSpPr>
        <p:spPr>
          <a:xfrm>
            <a:off x="4578151" y="3556156"/>
            <a:ext cx="619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26" name="Google Shape;2026;p51"/>
          <p:cNvSpPr txBox="1"/>
          <p:nvPr>
            <p:ph idx="4294967295" type="ctrTitle"/>
          </p:nvPr>
        </p:nvSpPr>
        <p:spPr>
          <a:xfrm>
            <a:off x="3474812" y="1482145"/>
            <a:ext cx="1371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VENUS</a:t>
            </a:r>
            <a:endParaRPr sz="1800"/>
          </a:p>
        </p:txBody>
      </p:sp>
      <p:sp>
        <p:nvSpPr>
          <p:cNvPr id="2027" name="Google Shape;2027;p51"/>
          <p:cNvSpPr txBox="1"/>
          <p:nvPr>
            <p:ph idx="4294967295" type="ctrTitle"/>
          </p:nvPr>
        </p:nvSpPr>
        <p:spPr>
          <a:xfrm>
            <a:off x="2678789" y="2476500"/>
            <a:ext cx="16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MERCURY</a:t>
            </a:r>
            <a:endParaRPr sz="1800"/>
          </a:p>
        </p:txBody>
      </p:sp>
      <p:sp>
        <p:nvSpPr>
          <p:cNvPr id="2028" name="Google Shape;2028;p51"/>
          <p:cNvSpPr txBox="1"/>
          <p:nvPr>
            <p:ph idx="4294967295" type="ctrTitle"/>
          </p:nvPr>
        </p:nvSpPr>
        <p:spPr>
          <a:xfrm>
            <a:off x="2534214" y="3478154"/>
            <a:ext cx="16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MARS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3" name="Google Shape;2033;p52"/>
          <p:cNvGrpSpPr/>
          <p:nvPr/>
        </p:nvGrpSpPr>
        <p:grpSpPr>
          <a:xfrm>
            <a:off x="635764" y="1695702"/>
            <a:ext cx="8068926" cy="2641194"/>
            <a:chOff x="635764" y="1695702"/>
            <a:chExt cx="8068926" cy="2641194"/>
          </a:xfrm>
        </p:grpSpPr>
        <p:sp>
          <p:nvSpPr>
            <p:cNvPr id="2034" name="Google Shape;2034;p52"/>
            <p:cNvSpPr/>
            <p:nvPr/>
          </p:nvSpPr>
          <p:spPr>
            <a:xfrm rot="-7798543">
              <a:off x="774426" y="2830554"/>
              <a:ext cx="1028236" cy="687349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52"/>
            <p:cNvSpPr/>
            <p:nvPr/>
          </p:nvSpPr>
          <p:spPr>
            <a:xfrm rot="6744165">
              <a:off x="7330371" y="2046883"/>
              <a:ext cx="1374931" cy="91906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52"/>
            <p:cNvSpPr/>
            <p:nvPr/>
          </p:nvSpPr>
          <p:spPr>
            <a:xfrm rot="2700000">
              <a:off x="5025613" y="3066318"/>
              <a:ext cx="1374915" cy="91906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52"/>
            <p:cNvSpPr/>
            <p:nvPr/>
          </p:nvSpPr>
          <p:spPr>
            <a:xfrm rot="2700000">
              <a:off x="4854160" y="2714689"/>
              <a:ext cx="1374915" cy="91906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52"/>
            <p:cNvSpPr/>
            <p:nvPr/>
          </p:nvSpPr>
          <p:spPr>
            <a:xfrm rot="-5400000">
              <a:off x="2781375" y="2063418"/>
              <a:ext cx="1374921" cy="91906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52"/>
            <p:cNvSpPr/>
            <p:nvPr/>
          </p:nvSpPr>
          <p:spPr>
            <a:xfrm rot="-5400000">
              <a:off x="2653971" y="2433294"/>
              <a:ext cx="1374921" cy="91906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52"/>
            <p:cNvSpPr/>
            <p:nvPr/>
          </p:nvSpPr>
          <p:spPr>
            <a:xfrm rot="6744261">
              <a:off x="8019196" y="3178340"/>
              <a:ext cx="543216" cy="36310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52"/>
            <p:cNvSpPr/>
            <p:nvPr/>
          </p:nvSpPr>
          <p:spPr>
            <a:xfrm rot="6744261">
              <a:off x="635521" y="2201365"/>
              <a:ext cx="543216" cy="36310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2" name="Google Shape;2042;p52"/>
          <p:cNvGrpSpPr/>
          <p:nvPr/>
        </p:nvGrpSpPr>
        <p:grpSpPr>
          <a:xfrm>
            <a:off x="1331667" y="1694775"/>
            <a:ext cx="2030290" cy="2327605"/>
            <a:chOff x="1340775" y="1694775"/>
            <a:chExt cx="2030290" cy="2327605"/>
          </a:xfrm>
        </p:grpSpPr>
        <p:sp>
          <p:nvSpPr>
            <p:cNvPr id="2043" name="Google Shape;2043;p52"/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52"/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5" name="Google Shape;2045;p52"/>
          <p:cNvGrpSpPr/>
          <p:nvPr/>
        </p:nvGrpSpPr>
        <p:grpSpPr>
          <a:xfrm>
            <a:off x="3579658" y="1694775"/>
            <a:ext cx="2030290" cy="2327605"/>
            <a:chOff x="3588766" y="1694775"/>
            <a:chExt cx="2030290" cy="2327605"/>
          </a:xfrm>
        </p:grpSpPr>
        <p:sp>
          <p:nvSpPr>
            <p:cNvPr id="2046" name="Google Shape;2046;p52"/>
            <p:cNvSpPr/>
            <p:nvPr/>
          </p:nvSpPr>
          <p:spPr>
            <a:xfrm>
              <a:off x="3637556" y="1746580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2"/>
            <p:cNvSpPr/>
            <p:nvPr/>
          </p:nvSpPr>
          <p:spPr>
            <a:xfrm>
              <a:off x="3588766" y="1694775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8" name="Google Shape;2048;p52"/>
          <p:cNvGrpSpPr/>
          <p:nvPr/>
        </p:nvGrpSpPr>
        <p:grpSpPr>
          <a:xfrm>
            <a:off x="5827649" y="1694775"/>
            <a:ext cx="2030290" cy="2327605"/>
            <a:chOff x="5836756" y="1694775"/>
            <a:chExt cx="2030290" cy="2327605"/>
          </a:xfrm>
        </p:grpSpPr>
        <p:sp>
          <p:nvSpPr>
            <p:cNvPr id="2049" name="Google Shape;2049;p52"/>
            <p:cNvSpPr/>
            <p:nvPr/>
          </p:nvSpPr>
          <p:spPr>
            <a:xfrm>
              <a:off x="5885546" y="1746580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2"/>
            <p:cNvSpPr/>
            <p:nvPr/>
          </p:nvSpPr>
          <p:spPr>
            <a:xfrm>
              <a:off x="5836756" y="1694775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1" name="Google Shape;2051;p52"/>
          <p:cNvSpPr/>
          <p:nvPr/>
        </p:nvSpPr>
        <p:spPr>
          <a:xfrm rot="5400000">
            <a:off x="4548717" y="5232273"/>
            <a:ext cx="54479" cy="29427"/>
          </a:xfrm>
          <a:custGeom>
            <a:rect b="b" l="l" r="r" t="t"/>
            <a:pathLst>
              <a:path extrusionOk="0" h="807" w="1494">
                <a:moveTo>
                  <a:pt x="1289" y="1"/>
                </a:moveTo>
                <a:cubicBezTo>
                  <a:pt x="1266" y="1"/>
                  <a:pt x="1243" y="5"/>
                  <a:pt x="1221" y="14"/>
                </a:cubicBezTo>
                <a:lnTo>
                  <a:pt x="133" y="464"/>
                </a:lnTo>
                <a:cubicBezTo>
                  <a:pt x="44" y="500"/>
                  <a:pt x="0" y="607"/>
                  <a:pt x="36" y="697"/>
                </a:cubicBezTo>
                <a:cubicBezTo>
                  <a:pt x="67" y="767"/>
                  <a:pt x="133" y="807"/>
                  <a:pt x="204" y="807"/>
                </a:cubicBezTo>
                <a:cubicBezTo>
                  <a:pt x="227" y="807"/>
                  <a:pt x="250" y="804"/>
                  <a:pt x="270" y="794"/>
                </a:cubicBezTo>
                <a:lnTo>
                  <a:pt x="1357" y="344"/>
                </a:lnTo>
                <a:cubicBezTo>
                  <a:pt x="1450" y="307"/>
                  <a:pt x="1494" y="200"/>
                  <a:pt x="1454" y="110"/>
                </a:cubicBezTo>
                <a:cubicBezTo>
                  <a:pt x="1426" y="42"/>
                  <a:pt x="1360" y="1"/>
                  <a:pt x="128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52"/>
          <p:cNvSpPr txBox="1"/>
          <p:nvPr>
            <p:ph idx="1" type="subTitle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">
                <a:solidFill>
                  <a:srgbClr val="FFFFFF"/>
                </a:solidFill>
              </a:rPr>
              <a:t>List your features</a:t>
            </a:r>
            <a:endParaRPr>
              <a:solidFill>
                <a:srgbClr val="FFFFFF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">
                <a:solidFill>
                  <a:srgbClr val="FFFFFF"/>
                </a:solidFill>
              </a:rPr>
              <a:t>List your features</a:t>
            </a:r>
            <a:endParaRPr>
              <a:solidFill>
                <a:srgbClr val="FFFFFF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">
                <a:solidFill>
                  <a:srgbClr val="FFFFFF"/>
                </a:solidFill>
              </a:rPr>
              <a:t>List your features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53" name="Google Shape;2053;p52"/>
          <p:cNvSpPr txBox="1"/>
          <p:nvPr>
            <p:ph idx="2" type="subTitle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">
                <a:solidFill>
                  <a:srgbClr val="FFFFFF"/>
                </a:solidFill>
              </a:rPr>
              <a:t>List your features</a:t>
            </a:r>
            <a:endParaRPr>
              <a:solidFill>
                <a:srgbClr val="FFFFFF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">
                <a:solidFill>
                  <a:srgbClr val="FFFFFF"/>
                </a:solidFill>
              </a:rPr>
              <a:t>List your features</a:t>
            </a:r>
            <a:endParaRPr>
              <a:solidFill>
                <a:srgbClr val="FFFFFF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">
                <a:solidFill>
                  <a:srgbClr val="FFFFFF"/>
                </a:solidFill>
              </a:rPr>
              <a:t>List your features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54" name="Google Shape;2054;p52"/>
          <p:cNvSpPr txBox="1"/>
          <p:nvPr>
            <p:ph idx="3" type="subTitle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">
                <a:solidFill>
                  <a:srgbClr val="FFFFFF"/>
                </a:solidFill>
              </a:rPr>
              <a:t>List your features</a:t>
            </a:r>
            <a:endParaRPr>
              <a:solidFill>
                <a:srgbClr val="FFFFFF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">
                <a:solidFill>
                  <a:srgbClr val="FFFFFF"/>
                </a:solidFill>
              </a:rPr>
              <a:t>List your features</a:t>
            </a:r>
            <a:endParaRPr>
              <a:solidFill>
                <a:srgbClr val="FFFFFF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">
                <a:solidFill>
                  <a:srgbClr val="FFFFFF"/>
                </a:solidFill>
              </a:rPr>
              <a:t>List your features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55" name="Google Shape;2055;p52"/>
          <p:cNvSpPr txBox="1"/>
          <p:nvPr>
            <p:ph idx="4" type="subTitle"/>
          </p:nvPr>
        </p:nvSpPr>
        <p:spPr>
          <a:xfrm>
            <a:off x="1409984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BASIC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56" name="Google Shape;2056;p52"/>
          <p:cNvSpPr txBox="1"/>
          <p:nvPr>
            <p:ph idx="5" type="subTitle"/>
          </p:nvPr>
        </p:nvSpPr>
        <p:spPr>
          <a:xfrm>
            <a:off x="3674925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57" name="Google Shape;2057;p52"/>
          <p:cNvSpPr txBox="1"/>
          <p:nvPr>
            <p:ph idx="6" type="subTitle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PREMIUM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58" name="Google Shape;2058;p52"/>
          <p:cNvSpPr txBox="1"/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PLANS</a:t>
            </a:r>
            <a:endParaRPr/>
          </a:p>
        </p:txBody>
      </p:sp>
      <p:sp>
        <p:nvSpPr>
          <p:cNvPr id="2059" name="Google Shape;2059;p52"/>
          <p:cNvSpPr txBox="1"/>
          <p:nvPr>
            <p:ph idx="7" type="subTitle"/>
          </p:nvPr>
        </p:nvSpPr>
        <p:spPr>
          <a:xfrm>
            <a:off x="1408793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$30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60" name="Google Shape;2060;p52"/>
          <p:cNvSpPr txBox="1"/>
          <p:nvPr>
            <p:ph idx="8" type="subTitle"/>
          </p:nvPr>
        </p:nvSpPr>
        <p:spPr>
          <a:xfrm>
            <a:off x="3658844" y="327968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$50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61" name="Google Shape;2061;p52"/>
          <p:cNvSpPr txBox="1"/>
          <p:nvPr>
            <p:ph idx="9" type="subTitle"/>
          </p:nvPr>
        </p:nvSpPr>
        <p:spPr>
          <a:xfrm>
            <a:off x="5932097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$70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53"/>
          <p:cNvSpPr txBox="1"/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sp>
        <p:nvSpPr>
          <p:cNvPr id="2067" name="Google Shape;2067;p53"/>
          <p:cNvSpPr txBox="1"/>
          <p:nvPr>
            <p:ph type="title"/>
          </p:nvPr>
        </p:nvSpPr>
        <p:spPr>
          <a:xfrm>
            <a:off x="2340758" y="1827923"/>
            <a:ext cx="22368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INTERFACE</a:t>
            </a:r>
            <a:endParaRPr sz="1800"/>
          </a:p>
        </p:txBody>
      </p:sp>
      <p:sp>
        <p:nvSpPr>
          <p:cNvPr id="2068" name="Google Shape;2068;p53"/>
          <p:cNvSpPr txBox="1"/>
          <p:nvPr>
            <p:ph idx="4294967295" type="subTitle"/>
          </p:nvPr>
        </p:nvSpPr>
        <p:spPr>
          <a:xfrm>
            <a:off x="2340632" y="2574249"/>
            <a:ext cx="22368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replace the images on these screens with your own work. Just delete these ones, add yours and send them to the back</a:t>
            </a:r>
            <a:endParaRPr/>
          </a:p>
        </p:txBody>
      </p:sp>
      <p:grpSp>
        <p:nvGrpSpPr>
          <p:cNvPr id="2069" name="Google Shape;2069;p53"/>
          <p:cNvGrpSpPr/>
          <p:nvPr/>
        </p:nvGrpSpPr>
        <p:grpSpPr>
          <a:xfrm>
            <a:off x="1394625" y="1318216"/>
            <a:ext cx="1102258" cy="1078127"/>
            <a:chOff x="1013625" y="1623016"/>
            <a:chExt cx="1102258" cy="1078127"/>
          </a:xfrm>
        </p:grpSpPr>
        <p:sp>
          <p:nvSpPr>
            <p:cNvPr id="2070" name="Google Shape;2070;p53"/>
            <p:cNvSpPr/>
            <p:nvPr/>
          </p:nvSpPr>
          <p:spPr>
            <a:xfrm rot="-3609593">
              <a:off x="1289774" y="1773827"/>
              <a:ext cx="725495" cy="6521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53"/>
            <p:cNvSpPr/>
            <p:nvPr/>
          </p:nvSpPr>
          <p:spPr>
            <a:xfrm rot="-3609593">
              <a:off x="1114240" y="1898138"/>
              <a:ext cx="725495" cy="6521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72" name="Google Shape;2072;p53"/>
          <p:cNvPicPr preferRelativeResize="0"/>
          <p:nvPr/>
        </p:nvPicPr>
        <p:blipFill rotWithShape="1">
          <a:blip r:embed="rId3">
            <a:alphaModFix/>
          </a:blip>
          <a:srcRect b="6200" l="0" r="0" t="0"/>
          <a:stretch/>
        </p:blipFill>
        <p:spPr>
          <a:xfrm>
            <a:off x="6915800" y="1733550"/>
            <a:ext cx="1423500" cy="2886300"/>
          </a:xfrm>
          <a:prstGeom prst="roundRect">
            <a:avLst>
              <a:gd fmla="val 10995" name="adj"/>
            </a:avLst>
          </a:prstGeom>
          <a:noFill/>
          <a:ln>
            <a:noFill/>
          </a:ln>
        </p:spPr>
      </p:pic>
      <p:pic>
        <p:nvPicPr>
          <p:cNvPr id="2073" name="Google Shape;2073;p53"/>
          <p:cNvPicPr preferRelativeResize="0"/>
          <p:nvPr/>
        </p:nvPicPr>
        <p:blipFill rotWithShape="1">
          <a:blip r:embed="rId4">
            <a:alphaModFix/>
          </a:blip>
          <a:srcRect b="0" l="13056" r="13056" t="0"/>
          <a:stretch/>
        </p:blipFill>
        <p:spPr>
          <a:xfrm>
            <a:off x="6917993" y="1731564"/>
            <a:ext cx="1423500" cy="2886300"/>
          </a:xfrm>
          <a:prstGeom prst="roundRect">
            <a:avLst>
              <a:gd fmla="val 10995" name="adj"/>
            </a:avLst>
          </a:prstGeom>
          <a:noFill/>
          <a:ln>
            <a:noFill/>
          </a:ln>
        </p:spPr>
      </p:pic>
      <p:grpSp>
        <p:nvGrpSpPr>
          <p:cNvPr id="2074" name="Google Shape;2074;p53"/>
          <p:cNvGrpSpPr/>
          <p:nvPr/>
        </p:nvGrpSpPr>
        <p:grpSpPr>
          <a:xfrm>
            <a:off x="7315200" y="1724038"/>
            <a:ext cx="576300" cy="104400"/>
            <a:chOff x="7315200" y="1724038"/>
            <a:chExt cx="576300" cy="104400"/>
          </a:xfrm>
        </p:grpSpPr>
        <p:sp>
          <p:nvSpPr>
            <p:cNvPr id="2075" name="Google Shape;2075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6" name="Google Shape;2076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077" name="Google Shape;2077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087" name="Google Shape;2087;p53"/>
          <p:cNvPicPr preferRelativeResize="0"/>
          <p:nvPr/>
        </p:nvPicPr>
        <p:blipFill rotWithShape="1">
          <a:blip r:embed="rId5">
            <a:alphaModFix/>
          </a:blip>
          <a:srcRect b="357" l="0" r="0" t="357"/>
          <a:stretch/>
        </p:blipFill>
        <p:spPr>
          <a:xfrm>
            <a:off x="5115718" y="1227693"/>
            <a:ext cx="1407900" cy="2886300"/>
          </a:xfrm>
          <a:prstGeom prst="roundRect">
            <a:avLst>
              <a:gd fmla="val 10995" name="adj"/>
            </a:avLst>
          </a:prstGeom>
          <a:noFill/>
          <a:ln>
            <a:noFill/>
          </a:ln>
        </p:spPr>
      </p:pic>
      <p:grpSp>
        <p:nvGrpSpPr>
          <p:cNvPr id="2088" name="Google Shape;2088;p53"/>
          <p:cNvGrpSpPr/>
          <p:nvPr/>
        </p:nvGrpSpPr>
        <p:grpSpPr>
          <a:xfrm>
            <a:off x="5523125" y="1228488"/>
            <a:ext cx="576300" cy="104400"/>
            <a:chOff x="7315200" y="1724038"/>
            <a:chExt cx="576300" cy="104400"/>
          </a:xfrm>
        </p:grpSpPr>
        <p:sp>
          <p:nvSpPr>
            <p:cNvPr id="2089" name="Google Shape;2089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90" name="Google Shape;2090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091" name="Google Shape;2091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01" name="Google Shape;2101;p53"/>
          <p:cNvGrpSpPr/>
          <p:nvPr/>
        </p:nvGrpSpPr>
        <p:grpSpPr>
          <a:xfrm>
            <a:off x="5036738" y="1151165"/>
            <a:ext cx="1565662" cy="3046825"/>
            <a:chOff x="5036738" y="1151165"/>
            <a:chExt cx="1565662" cy="3046825"/>
          </a:xfrm>
        </p:grpSpPr>
        <p:grpSp>
          <p:nvGrpSpPr>
            <p:cNvPr id="2102" name="Google Shape;2102;p53"/>
            <p:cNvGrpSpPr/>
            <p:nvPr/>
          </p:nvGrpSpPr>
          <p:grpSpPr>
            <a:xfrm>
              <a:off x="5591402" y="1267979"/>
              <a:ext cx="456105" cy="31895"/>
              <a:chOff x="767900" y="1150025"/>
              <a:chExt cx="854450" cy="59750"/>
            </a:xfrm>
          </p:grpSpPr>
          <p:sp>
            <p:nvSpPr>
              <p:cNvPr id="2103" name="Google Shape;2103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3" name="Google Shape;2113;p53"/>
            <p:cNvGrpSpPr/>
            <p:nvPr/>
          </p:nvGrpSpPr>
          <p:grpSpPr>
            <a:xfrm>
              <a:off x="5591673" y="1267985"/>
              <a:ext cx="456191" cy="31901"/>
              <a:chOff x="767900" y="1150025"/>
              <a:chExt cx="854450" cy="59750"/>
            </a:xfrm>
          </p:grpSpPr>
          <p:sp>
            <p:nvSpPr>
              <p:cNvPr id="2114" name="Google Shape;2114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4" name="Google Shape;2124;p53"/>
            <p:cNvGrpSpPr/>
            <p:nvPr/>
          </p:nvGrpSpPr>
          <p:grpSpPr>
            <a:xfrm>
              <a:off x="5036738" y="1151165"/>
              <a:ext cx="1565662" cy="3046825"/>
              <a:chOff x="5411013" y="1379733"/>
              <a:chExt cx="2933049" cy="5707802"/>
            </a:xfrm>
          </p:grpSpPr>
          <p:pic>
            <p:nvPicPr>
              <p:cNvPr id="2125" name="Google Shape;2125;p53"/>
              <p:cNvPicPr preferRelativeResize="0"/>
              <p:nvPr/>
            </p:nvPicPr>
            <p:blipFill rotWithShape="1">
              <a:blip r:embed="rId6">
                <a:alphaModFix/>
              </a:blip>
              <a:srcRect b="13217" l="0" r="0" t="0"/>
              <a:stretch/>
            </p:blipFill>
            <p:spPr>
              <a:xfrm>
                <a:off x="5539785" y="1484025"/>
                <a:ext cx="2667900" cy="5594700"/>
              </a:xfrm>
              <a:prstGeom prst="roundRect">
                <a:avLst>
                  <a:gd fmla="val 11294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2126" name="Google Shape;2126;p53"/>
              <p:cNvSpPr/>
              <p:nvPr/>
            </p:nvSpPr>
            <p:spPr>
              <a:xfrm>
                <a:off x="8318784" y="2766465"/>
                <a:ext cx="25279" cy="692740"/>
              </a:xfrm>
              <a:custGeom>
                <a:rect b="b" l="l" r="r" t="t"/>
                <a:pathLst>
                  <a:path extrusionOk="0" h="25403" w="927">
                    <a:moveTo>
                      <a:pt x="0" y="1"/>
                    </a:moveTo>
                    <a:lnTo>
                      <a:pt x="0" y="25402"/>
                    </a:lnTo>
                    <a:lnTo>
                      <a:pt x="341" y="25402"/>
                    </a:lnTo>
                    <a:cubicBezTo>
                      <a:pt x="683" y="25402"/>
                      <a:pt x="926" y="25110"/>
                      <a:pt x="926" y="24768"/>
                    </a:cubicBezTo>
                    <a:lnTo>
                      <a:pt x="926" y="586"/>
                    </a:lnTo>
                    <a:cubicBezTo>
                      <a:pt x="926" y="244"/>
                      <a:pt x="683" y="1"/>
                      <a:pt x="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53"/>
              <p:cNvSpPr/>
              <p:nvPr/>
            </p:nvSpPr>
            <p:spPr>
              <a:xfrm>
                <a:off x="5411013" y="3185285"/>
                <a:ext cx="26616" cy="438774"/>
              </a:xfrm>
              <a:custGeom>
                <a:rect b="b" l="l" r="r" t="t"/>
                <a:pathLst>
                  <a:path extrusionOk="0" h="16090" w="976">
                    <a:moveTo>
                      <a:pt x="634" y="1"/>
                    </a:moveTo>
                    <a:cubicBezTo>
                      <a:pt x="293" y="1"/>
                      <a:pt x="0" y="244"/>
                      <a:pt x="0" y="586"/>
                    </a:cubicBezTo>
                    <a:lnTo>
                      <a:pt x="0" y="15456"/>
                    </a:lnTo>
                    <a:cubicBezTo>
                      <a:pt x="0" y="15797"/>
                      <a:pt x="293" y="16090"/>
                      <a:pt x="634" y="16090"/>
                    </a:cubicBezTo>
                    <a:lnTo>
                      <a:pt x="975" y="16090"/>
                    </a:lnTo>
                    <a:lnTo>
                      <a:pt x="9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53"/>
              <p:cNvSpPr/>
              <p:nvPr/>
            </p:nvSpPr>
            <p:spPr>
              <a:xfrm>
                <a:off x="5411013" y="2612250"/>
                <a:ext cx="26616" cy="438774"/>
              </a:xfrm>
              <a:custGeom>
                <a:rect b="b" l="l" r="r" t="t"/>
                <a:pathLst>
                  <a:path extrusionOk="0" h="16090" w="976">
                    <a:moveTo>
                      <a:pt x="634" y="0"/>
                    </a:moveTo>
                    <a:cubicBezTo>
                      <a:pt x="293" y="0"/>
                      <a:pt x="0" y="244"/>
                      <a:pt x="0" y="585"/>
                    </a:cubicBezTo>
                    <a:lnTo>
                      <a:pt x="0" y="15456"/>
                    </a:lnTo>
                    <a:cubicBezTo>
                      <a:pt x="0" y="15797"/>
                      <a:pt x="293" y="16089"/>
                      <a:pt x="634" y="16089"/>
                    </a:cubicBezTo>
                    <a:lnTo>
                      <a:pt x="975" y="16089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53"/>
              <p:cNvSpPr/>
              <p:nvPr/>
            </p:nvSpPr>
            <p:spPr>
              <a:xfrm>
                <a:off x="5413659" y="2181458"/>
                <a:ext cx="22634" cy="204770"/>
              </a:xfrm>
              <a:custGeom>
                <a:rect b="b" l="l" r="r" t="t"/>
                <a:pathLst>
                  <a:path extrusionOk="0" h="7509" w="830">
                    <a:moveTo>
                      <a:pt x="537" y="0"/>
                    </a:moveTo>
                    <a:cubicBezTo>
                      <a:pt x="196" y="0"/>
                      <a:pt x="1" y="244"/>
                      <a:pt x="1" y="537"/>
                    </a:cubicBezTo>
                    <a:lnTo>
                      <a:pt x="1" y="6972"/>
                    </a:lnTo>
                    <a:cubicBezTo>
                      <a:pt x="1" y="7265"/>
                      <a:pt x="196" y="7509"/>
                      <a:pt x="537" y="7509"/>
                    </a:cubicBezTo>
                    <a:lnTo>
                      <a:pt x="829" y="7509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53"/>
              <p:cNvSpPr/>
              <p:nvPr/>
            </p:nvSpPr>
            <p:spPr>
              <a:xfrm>
                <a:off x="5436266" y="1379733"/>
                <a:ext cx="2882494" cy="5707802"/>
              </a:xfrm>
              <a:custGeom>
                <a:rect b="b" l="l" r="r" t="t"/>
                <a:pathLst>
                  <a:path extrusionOk="0" h="209307" w="105702">
                    <a:moveTo>
                      <a:pt x="13554" y="0"/>
                    </a:moveTo>
                    <a:cubicBezTo>
                      <a:pt x="6046" y="0"/>
                      <a:pt x="0" y="6046"/>
                      <a:pt x="0" y="13554"/>
                    </a:cubicBezTo>
                    <a:lnTo>
                      <a:pt x="0" y="195801"/>
                    </a:lnTo>
                    <a:cubicBezTo>
                      <a:pt x="0" y="203261"/>
                      <a:pt x="6046" y="209306"/>
                      <a:pt x="13554" y="209306"/>
                    </a:cubicBezTo>
                    <a:lnTo>
                      <a:pt x="92196" y="209306"/>
                    </a:lnTo>
                    <a:cubicBezTo>
                      <a:pt x="99655" y="209306"/>
                      <a:pt x="105701" y="203261"/>
                      <a:pt x="105701" y="195801"/>
                    </a:cubicBezTo>
                    <a:lnTo>
                      <a:pt x="105701" y="13554"/>
                    </a:lnTo>
                    <a:cubicBezTo>
                      <a:pt x="105701" y="6046"/>
                      <a:pt x="99655" y="0"/>
                      <a:pt x="921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53"/>
              <p:cNvSpPr/>
              <p:nvPr/>
            </p:nvSpPr>
            <p:spPr>
              <a:xfrm>
                <a:off x="5457537" y="1426257"/>
                <a:ext cx="348374" cy="5617402"/>
              </a:xfrm>
              <a:custGeom>
                <a:rect b="b" l="l" r="r" t="t"/>
                <a:pathLst>
                  <a:path extrusionOk="0" h="205992" w="12775">
                    <a:moveTo>
                      <a:pt x="11945" y="0"/>
                    </a:moveTo>
                    <a:cubicBezTo>
                      <a:pt x="5363" y="0"/>
                      <a:pt x="0" y="5364"/>
                      <a:pt x="0" y="11994"/>
                    </a:cubicBezTo>
                    <a:lnTo>
                      <a:pt x="0" y="193998"/>
                    </a:lnTo>
                    <a:cubicBezTo>
                      <a:pt x="0" y="200628"/>
                      <a:pt x="5363" y="205991"/>
                      <a:pt x="11945" y="205991"/>
                    </a:cubicBezTo>
                    <a:lnTo>
                      <a:pt x="12774" y="205991"/>
                    </a:lnTo>
                    <a:cubicBezTo>
                      <a:pt x="6192" y="205991"/>
                      <a:pt x="927" y="200677"/>
                      <a:pt x="927" y="194144"/>
                    </a:cubicBezTo>
                    <a:lnTo>
                      <a:pt x="927" y="11897"/>
                    </a:lnTo>
                    <a:cubicBezTo>
                      <a:pt x="878" y="5315"/>
                      <a:pt x="6192" y="0"/>
                      <a:pt x="12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53"/>
              <p:cNvSpPr/>
              <p:nvPr/>
            </p:nvSpPr>
            <p:spPr>
              <a:xfrm>
                <a:off x="5519193" y="1460794"/>
                <a:ext cx="2716813" cy="5523675"/>
              </a:xfrm>
              <a:custGeom>
                <a:rect b="b" l="l" r="r" t="t"/>
                <a:pathLst>
                  <a:path extrusionOk="0" h="205992" w="102386">
                    <a:moveTo>
                      <a:pt x="11896" y="1"/>
                    </a:moveTo>
                    <a:cubicBezTo>
                      <a:pt x="5314" y="1"/>
                      <a:pt x="0" y="5315"/>
                      <a:pt x="0" y="11848"/>
                    </a:cubicBezTo>
                    <a:lnTo>
                      <a:pt x="0" y="194144"/>
                    </a:lnTo>
                    <a:cubicBezTo>
                      <a:pt x="0" y="200677"/>
                      <a:pt x="5314" y="205992"/>
                      <a:pt x="11896" y="205992"/>
                    </a:cubicBezTo>
                    <a:lnTo>
                      <a:pt x="90538" y="205992"/>
                    </a:lnTo>
                    <a:cubicBezTo>
                      <a:pt x="97071" y="205992"/>
                      <a:pt x="102385" y="200677"/>
                      <a:pt x="102385" y="194144"/>
                    </a:cubicBezTo>
                    <a:lnTo>
                      <a:pt x="102385" y="11848"/>
                    </a:lnTo>
                    <a:cubicBezTo>
                      <a:pt x="102385" y="5315"/>
                      <a:pt x="97071" y="1"/>
                      <a:pt x="90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33" name="Google Shape;2133;p53"/>
          <p:cNvGrpSpPr/>
          <p:nvPr/>
        </p:nvGrpSpPr>
        <p:grpSpPr>
          <a:xfrm>
            <a:off x="6846888" y="1669612"/>
            <a:ext cx="1565662" cy="3046825"/>
            <a:chOff x="6846888" y="1669612"/>
            <a:chExt cx="1565662" cy="3046825"/>
          </a:xfrm>
        </p:grpSpPr>
        <p:grpSp>
          <p:nvGrpSpPr>
            <p:cNvPr id="2134" name="Google Shape;2134;p53"/>
            <p:cNvGrpSpPr/>
            <p:nvPr/>
          </p:nvGrpSpPr>
          <p:grpSpPr>
            <a:xfrm>
              <a:off x="6846888" y="1669612"/>
              <a:ext cx="1565662" cy="3046825"/>
              <a:chOff x="5411013" y="1379733"/>
              <a:chExt cx="2933049" cy="5707802"/>
            </a:xfrm>
          </p:grpSpPr>
          <p:pic>
            <p:nvPicPr>
              <p:cNvPr id="2135" name="Google Shape;2135;p53"/>
              <p:cNvPicPr preferRelativeResize="0"/>
              <p:nvPr/>
            </p:nvPicPr>
            <p:blipFill rotWithShape="1">
              <a:blip r:embed="rId6">
                <a:alphaModFix/>
              </a:blip>
              <a:srcRect b="13217" l="0" r="0" t="0"/>
              <a:stretch/>
            </p:blipFill>
            <p:spPr>
              <a:xfrm>
                <a:off x="5539785" y="1484025"/>
                <a:ext cx="2667900" cy="5594700"/>
              </a:xfrm>
              <a:prstGeom prst="roundRect">
                <a:avLst>
                  <a:gd fmla="val 11294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2136" name="Google Shape;2136;p53"/>
              <p:cNvSpPr/>
              <p:nvPr/>
            </p:nvSpPr>
            <p:spPr>
              <a:xfrm>
                <a:off x="8318784" y="2766465"/>
                <a:ext cx="25279" cy="692740"/>
              </a:xfrm>
              <a:custGeom>
                <a:rect b="b" l="l" r="r" t="t"/>
                <a:pathLst>
                  <a:path extrusionOk="0" h="25403" w="927">
                    <a:moveTo>
                      <a:pt x="0" y="1"/>
                    </a:moveTo>
                    <a:lnTo>
                      <a:pt x="0" y="25402"/>
                    </a:lnTo>
                    <a:lnTo>
                      <a:pt x="341" y="25402"/>
                    </a:lnTo>
                    <a:cubicBezTo>
                      <a:pt x="683" y="25402"/>
                      <a:pt x="926" y="25110"/>
                      <a:pt x="926" y="24768"/>
                    </a:cubicBezTo>
                    <a:lnTo>
                      <a:pt x="926" y="586"/>
                    </a:lnTo>
                    <a:cubicBezTo>
                      <a:pt x="926" y="244"/>
                      <a:pt x="683" y="1"/>
                      <a:pt x="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53"/>
              <p:cNvSpPr/>
              <p:nvPr/>
            </p:nvSpPr>
            <p:spPr>
              <a:xfrm>
                <a:off x="5411013" y="3185285"/>
                <a:ext cx="26616" cy="438774"/>
              </a:xfrm>
              <a:custGeom>
                <a:rect b="b" l="l" r="r" t="t"/>
                <a:pathLst>
                  <a:path extrusionOk="0" h="16090" w="976">
                    <a:moveTo>
                      <a:pt x="634" y="1"/>
                    </a:moveTo>
                    <a:cubicBezTo>
                      <a:pt x="293" y="1"/>
                      <a:pt x="0" y="244"/>
                      <a:pt x="0" y="586"/>
                    </a:cubicBezTo>
                    <a:lnTo>
                      <a:pt x="0" y="15456"/>
                    </a:lnTo>
                    <a:cubicBezTo>
                      <a:pt x="0" y="15797"/>
                      <a:pt x="293" y="16090"/>
                      <a:pt x="634" y="16090"/>
                    </a:cubicBezTo>
                    <a:lnTo>
                      <a:pt x="975" y="16090"/>
                    </a:lnTo>
                    <a:lnTo>
                      <a:pt x="9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53"/>
              <p:cNvSpPr/>
              <p:nvPr/>
            </p:nvSpPr>
            <p:spPr>
              <a:xfrm>
                <a:off x="5411013" y="2612250"/>
                <a:ext cx="26616" cy="438774"/>
              </a:xfrm>
              <a:custGeom>
                <a:rect b="b" l="l" r="r" t="t"/>
                <a:pathLst>
                  <a:path extrusionOk="0" h="16090" w="976">
                    <a:moveTo>
                      <a:pt x="634" y="0"/>
                    </a:moveTo>
                    <a:cubicBezTo>
                      <a:pt x="293" y="0"/>
                      <a:pt x="0" y="244"/>
                      <a:pt x="0" y="585"/>
                    </a:cubicBezTo>
                    <a:lnTo>
                      <a:pt x="0" y="15456"/>
                    </a:lnTo>
                    <a:cubicBezTo>
                      <a:pt x="0" y="15797"/>
                      <a:pt x="293" y="16089"/>
                      <a:pt x="634" y="16089"/>
                    </a:cubicBezTo>
                    <a:lnTo>
                      <a:pt x="975" y="16089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53"/>
              <p:cNvSpPr/>
              <p:nvPr/>
            </p:nvSpPr>
            <p:spPr>
              <a:xfrm>
                <a:off x="5413659" y="2181458"/>
                <a:ext cx="22634" cy="204770"/>
              </a:xfrm>
              <a:custGeom>
                <a:rect b="b" l="l" r="r" t="t"/>
                <a:pathLst>
                  <a:path extrusionOk="0" h="7509" w="830">
                    <a:moveTo>
                      <a:pt x="537" y="0"/>
                    </a:moveTo>
                    <a:cubicBezTo>
                      <a:pt x="196" y="0"/>
                      <a:pt x="1" y="244"/>
                      <a:pt x="1" y="537"/>
                    </a:cubicBezTo>
                    <a:lnTo>
                      <a:pt x="1" y="6972"/>
                    </a:lnTo>
                    <a:cubicBezTo>
                      <a:pt x="1" y="7265"/>
                      <a:pt x="196" y="7509"/>
                      <a:pt x="537" y="7509"/>
                    </a:cubicBezTo>
                    <a:lnTo>
                      <a:pt x="829" y="7509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53"/>
              <p:cNvSpPr/>
              <p:nvPr/>
            </p:nvSpPr>
            <p:spPr>
              <a:xfrm>
                <a:off x="5436266" y="1379733"/>
                <a:ext cx="2882494" cy="5707802"/>
              </a:xfrm>
              <a:custGeom>
                <a:rect b="b" l="l" r="r" t="t"/>
                <a:pathLst>
                  <a:path extrusionOk="0" h="209307" w="105702">
                    <a:moveTo>
                      <a:pt x="13554" y="0"/>
                    </a:moveTo>
                    <a:cubicBezTo>
                      <a:pt x="6046" y="0"/>
                      <a:pt x="0" y="6046"/>
                      <a:pt x="0" y="13554"/>
                    </a:cubicBezTo>
                    <a:lnTo>
                      <a:pt x="0" y="195801"/>
                    </a:lnTo>
                    <a:cubicBezTo>
                      <a:pt x="0" y="203261"/>
                      <a:pt x="6046" y="209306"/>
                      <a:pt x="13554" y="209306"/>
                    </a:cubicBezTo>
                    <a:lnTo>
                      <a:pt x="92196" y="209306"/>
                    </a:lnTo>
                    <a:cubicBezTo>
                      <a:pt x="99655" y="209306"/>
                      <a:pt x="105701" y="203261"/>
                      <a:pt x="105701" y="195801"/>
                    </a:cubicBezTo>
                    <a:lnTo>
                      <a:pt x="105701" y="13554"/>
                    </a:lnTo>
                    <a:cubicBezTo>
                      <a:pt x="105701" y="6046"/>
                      <a:pt x="99655" y="0"/>
                      <a:pt x="921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53"/>
              <p:cNvSpPr/>
              <p:nvPr/>
            </p:nvSpPr>
            <p:spPr>
              <a:xfrm>
                <a:off x="5457537" y="1426257"/>
                <a:ext cx="348374" cy="5617402"/>
              </a:xfrm>
              <a:custGeom>
                <a:rect b="b" l="l" r="r" t="t"/>
                <a:pathLst>
                  <a:path extrusionOk="0" h="205992" w="12775">
                    <a:moveTo>
                      <a:pt x="11945" y="0"/>
                    </a:moveTo>
                    <a:cubicBezTo>
                      <a:pt x="5363" y="0"/>
                      <a:pt x="0" y="5364"/>
                      <a:pt x="0" y="11994"/>
                    </a:cubicBezTo>
                    <a:lnTo>
                      <a:pt x="0" y="193998"/>
                    </a:lnTo>
                    <a:cubicBezTo>
                      <a:pt x="0" y="200628"/>
                      <a:pt x="5363" y="205991"/>
                      <a:pt x="11945" y="205991"/>
                    </a:cubicBezTo>
                    <a:lnTo>
                      <a:pt x="12774" y="205991"/>
                    </a:lnTo>
                    <a:cubicBezTo>
                      <a:pt x="6192" y="205991"/>
                      <a:pt x="927" y="200677"/>
                      <a:pt x="927" y="194144"/>
                    </a:cubicBezTo>
                    <a:lnTo>
                      <a:pt x="927" y="11897"/>
                    </a:lnTo>
                    <a:cubicBezTo>
                      <a:pt x="878" y="5315"/>
                      <a:pt x="6192" y="0"/>
                      <a:pt x="12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53"/>
              <p:cNvSpPr/>
              <p:nvPr/>
            </p:nvSpPr>
            <p:spPr>
              <a:xfrm>
                <a:off x="5519176" y="1460780"/>
                <a:ext cx="2716813" cy="5469088"/>
              </a:xfrm>
              <a:custGeom>
                <a:rect b="b" l="l" r="r" t="t"/>
                <a:pathLst>
                  <a:path extrusionOk="0" h="205992" w="102386">
                    <a:moveTo>
                      <a:pt x="11896" y="1"/>
                    </a:moveTo>
                    <a:cubicBezTo>
                      <a:pt x="5314" y="1"/>
                      <a:pt x="0" y="5315"/>
                      <a:pt x="0" y="11848"/>
                    </a:cubicBezTo>
                    <a:lnTo>
                      <a:pt x="0" y="194144"/>
                    </a:lnTo>
                    <a:cubicBezTo>
                      <a:pt x="0" y="200677"/>
                      <a:pt x="5314" y="205992"/>
                      <a:pt x="11896" y="205992"/>
                    </a:cubicBezTo>
                    <a:lnTo>
                      <a:pt x="90538" y="205992"/>
                    </a:lnTo>
                    <a:cubicBezTo>
                      <a:pt x="97071" y="205992"/>
                      <a:pt x="102385" y="200677"/>
                      <a:pt x="102385" y="194144"/>
                    </a:cubicBezTo>
                    <a:lnTo>
                      <a:pt x="102385" y="11848"/>
                    </a:lnTo>
                    <a:cubicBezTo>
                      <a:pt x="102385" y="5315"/>
                      <a:pt x="97071" y="1"/>
                      <a:pt x="90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3" name="Google Shape;2143;p53"/>
            <p:cNvGrpSpPr/>
            <p:nvPr/>
          </p:nvGrpSpPr>
          <p:grpSpPr>
            <a:xfrm>
              <a:off x="7415836" y="1783010"/>
              <a:ext cx="456191" cy="31901"/>
              <a:chOff x="767900" y="1150025"/>
              <a:chExt cx="854450" cy="59750"/>
            </a:xfrm>
          </p:grpSpPr>
          <p:sp>
            <p:nvSpPr>
              <p:cNvPr id="2144" name="Google Shape;2144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154" name="Google Shape;2154;p53"/>
          <p:cNvPicPr preferRelativeResize="0"/>
          <p:nvPr/>
        </p:nvPicPr>
        <p:blipFill rotWithShape="1">
          <a:blip r:embed="rId4">
            <a:alphaModFix/>
          </a:blip>
          <a:srcRect b="0" l="13056" r="13056" t="0"/>
          <a:stretch/>
        </p:blipFill>
        <p:spPr>
          <a:xfrm>
            <a:off x="6917993" y="1731564"/>
            <a:ext cx="1423500" cy="2886300"/>
          </a:xfrm>
          <a:prstGeom prst="roundRect">
            <a:avLst>
              <a:gd fmla="val 10995" name="adj"/>
            </a:avLst>
          </a:prstGeom>
          <a:noFill/>
          <a:ln>
            <a:noFill/>
          </a:ln>
        </p:spPr>
      </p:pic>
      <p:grpSp>
        <p:nvGrpSpPr>
          <p:cNvPr id="2155" name="Google Shape;2155;p53"/>
          <p:cNvGrpSpPr/>
          <p:nvPr/>
        </p:nvGrpSpPr>
        <p:grpSpPr>
          <a:xfrm>
            <a:off x="7315200" y="1724038"/>
            <a:ext cx="576300" cy="104400"/>
            <a:chOff x="7315200" y="1724038"/>
            <a:chExt cx="576300" cy="104400"/>
          </a:xfrm>
        </p:grpSpPr>
        <p:sp>
          <p:nvSpPr>
            <p:cNvPr id="2156" name="Google Shape;2156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57" name="Google Shape;2157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158" name="Google Shape;2158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168" name="Google Shape;2168;p53"/>
          <p:cNvPicPr preferRelativeResize="0"/>
          <p:nvPr/>
        </p:nvPicPr>
        <p:blipFill rotWithShape="1">
          <a:blip r:embed="rId7">
            <a:alphaModFix/>
          </a:blip>
          <a:srcRect b="6609" l="36144" r="38691" t="1588"/>
          <a:stretch/>
        </p:blipFill>
        <p:spPr>
          <a:xfrm>
            <a:off x="5115578" y="1226038"/>
            <a:ext cx="1408200" cy="2889600"/>
          </a:xfrm>
          <a:prstGeom prst="roundRect">
            <a:avLst>
              <a:gd fmla="val 10357" name="adj"/>
            </a:avLst>
          </a:prstGeom>
          <a:noFill/>
          <a:ln>
            <a:noFill/>
          </a:ln>
        </p:spPr>
      </p:pic>
      <p:grpSp>
        <p:nvGrpSpPr>
          <p:cNvPr id="2169" name="Google Shape;2169;p53"/>
          <p:cNvGrpSpPr/>
          <p:nvPr/>
        </p:nvGrpSpPr>
        <p:grpSpPr>
          <a:xfrm>
            <a:off x="5523125" y="1228488"/>
            <a:ext cx="576300" cy="104400"/>
            <a:chOff x="7315200" y="1724038"/>
            <a:chExt cx="576300" cy="104400"/>
          </a:xfrm>
        </p:grpSpPr>
        <p:sp>
          <p:nvSpPr>
            <p:cNvPr id="2170" name="Google Shape;2170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71" name="Google Shape;2171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172" name="Google Shape;2172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6" name="Google Shape;2186;p54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2187" name="Google Shape;2187;p54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4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4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0" name="Google Shape;2190;p54"/>
          <p:cNvGrpSpPr/>
          <p:nvPr/>
        </p:nvGrpSpPr>
        <p:grpSpPr>
          <a:xfrm>
            <a:off x="5411013" y="1379733"/>
            <a:ext cx="2986299" cy="5707802"/>
            <a:chOff x="5411013" y="1379733"/>
            <a:chExt cx="2986299" cy="5707802"/>
          </a:xfrm>
        </p:grpSpPr>
        <p:pic>
          <p:nvPicPr>
            <p:cNvPr id="2191" name="Google Shape;2191;p54"/>
            <p:cNvPicPr preferRelativeResize="0"/>
            <p:nvPr/>
          </p:nvPicPr>
          <p:blipFill rotWithShape="1">
            <a:blip r:embed="rId3">
              <a:alphaModFix/>
            </a:blip>
            <a:srcRect b="13217" l="0" r="0" t="0"/>
            <a:stretch/>
          </p:blipFill>
          <p:spPr>
            <a:xfrm>
              <a:off x="5539785" y="1484025"/>
              <a:ext cx="2667900" cy="5594700"/>
            </a:xfrm>
            <a:prstGeom prst="roundRect">
              <a:avLst>
                <a:gd fmla="val 1129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192" name="Google Shape;2192;p54"/>
            <p:cNvSpPr txBox="1"/>
            <p:nvPr/>
          </p:nvSpPr>
          <p:spPr>
            <a:xfrm>
              <a:off x="5931913" y="3813722"/>
              <a:ext cx="2465400" cy="5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93" name="Google Shape;2193;p54"/>
            <p:cNvSpPr txBox="1"/>
            <p:nvPr/>
          </p:nvSpPr>
          <p:spPr>
            <a:xfrm>
              <a:off x="5931913" y="3516250"/>
              <a:ext cx="24654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94" name="Google Shape;2194;p54"/>
            <p:cNvSpPr/>
            <p:nvPr/>
          </p:nvSpPr>
          <p:spPr>
            <a:xfrm>
              <a:off x="8318784" y="2766465"/>
              <a:ext cx="25279" cy="692740"/>
            </a:xfrm>
            <a:custGeom>
              <a:rect b="b" l="l" r="r" t="t"/>
              <a:pathLst>
                <a:path extrusionOk="0" h="25403" w="927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4"/>
            <p:cNvSpPr/>
            <p:nvPr/>
          </p:nvSpPr>
          <p:spPr>
            <a:xfrm>
              <a:off x="5411013" y="3185285"/>
              <a:ext cx="26616" cy="438774"/>
            </a:xfrm>
            <a:custGeom>
              <a:rect b="b" l="l" r="r" t="t"/>
              <a:pathLst>
                <a:path extrusionOk="0" h="16090" w="976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4"/>
            <p:cNvSpPr/>
            <p:nvPr/>
          </p:nvSpPr>
          <p:spPr>
            <a:xfrm>
              <a:off x="5411013" y="2612250"/>
              <a:ext cx="26616" cy="438774"/>
            </a:xfrm>
            <a:custGeom>
              <a:rect b="b" l="l" r="r" t="t"/>
              <a:pathLst>
                <a:path extrusionOk="0" h="16090" w="976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4"/>
            <p:cNvSpPr/>
            <p:nvPr/>
          </p:nvSpPr>
          <p:spPr>
            <a:xfrm>
              <a:off x="5413659" y="2181458"/>
              <a:ext cx="22634" cy="204770"/>
            </a:xfrm>
            <a:custGeom>
              <a:rect b="b" l="l" r="r" t="t"/>
              <a:pathLst>
                <a:path extrusionOk="0" h="7509" w="83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4"/>
            <p:cNvSpPr/>
            <p:nvPr/>
          </p:nvSpPr>
          <p:spPr>
            <a:xfrm>
              <a:off x="5436266" y="1379733"/>
              <a:ext cx="2882494" cy="5707802"/>
            </a:xfrm>
            <a:custGeom>
              <a:rect b="b" l="l" r="r" t="t"/>
              <a:pathLst>
                <a:path extrusionOk="0" h="209307" w="105702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4"/>
            <p:cNvSpPr/>
            <p:nvPr/>
          </p:nvSpPr>
          <p:spPr>
            <a:xfrm>
              <a:off x="5457537" y="1426257"/>
              <a:ext cx="348374" cy="5617402"/>
            </a:xfrm>
            <a:custGeom>
              <a:rect b="b" l="l" r="r" t="t"/>
              <a:pathLst>
                <a:path extrusionOk="0" h="205992" w="12775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4"/>
            <p:cNvSpPr/>
            <p:nvPr/>
          </p:nvSpPr>
          <p:spPr>
            <a:xfrm>
              <a:off x="5519193" y="1460794"/>
              <a:ext cx="2716813" cy="5523675"/>
            </a:xfrm>
            <a:custGeom>
              <a:rect b="b" l="l" r="r" t="t"/>
              <a:pathLst>
                <a:path extrusionOk="0" h="205992" w="102386">
                  <a:moveTo>
                    <a:pt x="11896" y="1"/>
                  </a:moveTo>
                  <a:cubicBezTo>
                    <a:pt x="5314" y="1"/>
                    <a:pt x="0" y="5315"/>
                    <a:pt x="0" y="11848"/>
                  </a:cubicBezTo>
                  <a:lnTo>
                    <a:pt x="0" y="194144"/>
                  </a:lnTo>
                  <a:cubicBezTo>
                    <a:pt x="0" y="200677"/>
                    <a:pt x="5314" y="205992"/>
                    <a:pt x="11896" y="205992"/>
                  </a:cubicBezTo>
                  <a:lnTo>
                    <a:pt x="90538" y="205992"/>
                  </a:lnTo>
                  <a:cubicBezTo>
                    <a:pt x="97071" y="205992"/>
                    <a:pt x="102385" y="200677"/>
                    <a:pt x="102385" y="194144"/>
                  </a:cubicBezTo>
                  <a:lnTo>
                    <a:pt x="102385" y="11848"/>
                  </a:lnTo>
                  <a:cubicBezTo>
                    <a:pt x="102385" y="5315"/>
                    <a:pt x="97071" y="1"/>
                    <a:pt x="90538" y="1"/>
                  </a:cubicBezTo>
                  <a:close/>
                </a:path>
              </a:pathLst>
            </a:custGeom>
            <a:solidFill>
              <a:srgbClr val="898B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1" name="Google Shape;2201;p54"/>
          <p:cNvSpPr txBox="1"/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 VIEW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02" name="Google Shape;2202;p54"/>
          <p:cNvSpPr txBox="1"/>
          <p:nvPr>
            <p:ph type="title"/>
          </p:nvPr>
        </p:nvSpPr>
        <p:spPr>
          <a:xfrm>
            <a:off x="1146200" y="1825573"/>
            <a:ext cx="34206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UI/UX VIEW</a:t>
            </a:r>
            <a:endParaRPr sz="1800"/>
          </a:p>
        </p:txBody>
      </p:sp>
      <p:sp>
        <p:nvSpPr>
          <p:cNvPr id="2203" name="Google Shape;2203;p54"/>
          <p:cNvSpPr txBox="1"/>
          <p:nvPr>
            <p:ph idx="4294967295" type="subTitle"/>
          </p:nvPr>
        </p:nvSpPr>
        <p:spPr>
          <a:xfrm>
            <a:off x="1146200" y="2613209"/>
            <a:ext cx="3420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Venus has a beautiful name and is the second planet from the Sun. It’s terribly hot—even hotter than Mercury—and its atmosphere is extremely poisonous </a:t>
            </a:r>
            <a:endParaRPr sz="1200"/>
          </a:p>
        </p:txBody>
      </p:sp>
      <p:grpSp>
        <p:nvGrpSpPr>
          <p:cNvPr id="2204" name="Google Shape;2204;p54"/>
          <p:cNvGrpSpPr/>
          <p:nvPr/>
        </p:nvGrpSpPr>
        <p:grpSpPr>
          <a:xfrm>
            <a:off x="6450375" y="1598590"/>
            <a:ext cx="854450" cy="59750"/>
            <a:chOff x="767900" y="1150025"/>
            <a:chExt cx="854450" cy="59750"/>
          </a:xfrm>
        </p:grpSpPr>
        <p:sp>
          <p:nvSpPr>
            <p:cNvPr id="2205" name="Google Shape;2205;p54"/>
            <p:cNvSpPr/>
            <p:nvPr/>
          </p:nvSpPr>
          <p:spPr>
            <a:xfrm>
              <a:off x="970225" y="1150025"/>
              <a:ext cx="457100" cy="59750"/>
            </a:xfrm>
            <a:custGeom>
              <a:rect b="b" l="l" r="r" t="t"/>
              <a:pathLst>
                <a:path extrusionOk="0" h="2390" w="18284">
                  <a:moveTo>
                    <a:pt x="1610" y="0"/>
                  </a:moveTo>
                  <a:cubicBezTo>
                    <a:pt x="1" y="0"/>
                    <a:pt x="1" y="2341"/>
                    <a:pt x="1610" y="2389"/>
                  </a:cubicBezTo>
                  <a:lnTo>
                    <a:pt x="16724" y="2389"/>
                  </a:lnTo>
                  <a:cubicBezTo>
                    <a:pt x="18284" y="2341"/>
                    <a:pt x="18284" y="0"/>
                    <a:pt x="16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4"/>
            <p:cNvSpPr/>
            <p:nvPr/>
          </p:nvSpPr>
          <p:spPr>
            <a:xfrm>
              <a:off x="992175" y="1161000"/>
              <a:ext cx="414450" cy="37800"/>
            </a:xfrm>
            <a:custGeom>
              <a:rect b="b" l="l" r="r" t="t"/>
              <a:pathLst>
                <a:path extrusionOk="0" h="1512" w="16578">
                  <a:moveTo>
                    <a:pt x="732" y="0"/>
                  </a:moveTo>
                  <a:cubicBezTo>
                    <a:pt x="293" y="0"/>
                    <a:pt x="0" y="341"/>
                    <a:pt x="0" y="732"/>
                  </a:cubicBezTo>
                  <a:cubicBezTo>
                    <a:pt x="0" y="1170"/>
                    <a:pt x="293" y="1512"/>
                    <a:pt x="732" y="1512"/>
                  </a:cubicBezTo>
                  <a:lnTo>
                    <a:pt x="15846" y="1512"/>
                  </a:lnTo>
                  <a:cubicBezTo>
                    <a:pt x="16236" y="1512"/>
                    <a:pt x="16577" y="1170"/>
                    <a:pt x="16577" y="732"/>
                  </a:cubicBezTo>
                  <a:cubicBezTo>
                    <a:pt x="16577" y="341"/>
                    <a:pt x="16236" y="0"/>
                    <a:pt x="15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4"/>
            <p:cNvSpPr/>
            <p:nvPr/>
          </p:nvSpPr>
          <p:spPr>
            <a:xfrm>
              <a:off x="767900" y="1150100"/>
              <a:ext cx="68275" cy="59675"/>
            </a:xfrm>
            <a:custGeom>
              <a:rect b="b" l="l" r="r" t="t"/>
              <a:pathLst>
                <a:path extrusionOk="0" h="2387" w="2731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119"/>
                    <a:pt x="537" y="2386"/>
                    <a:pt x="1561" y="2386"/>
                  </a:cubicBezTo>
                  <a:cubicBezTo>
                    <a:pt x="2243" y="2338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4"/>
            <p:cNvSpPr/>
            <p:nvPr/>
          </p:nvSpPr>
          <p:spPr>
            <a:xfrm>
              <a:off x="782525" y="1161000"/>
              <a:ext cx="42675" cy="37450"/>
            </a:xfrm>
            <a:custGeom>
              <a:rect b="b" l="l" r="r" t="t"/>
              <a:pathLst>
                <a:path extrusionOk="0" h="1498" w="1707">
                  <a:moveTo>
                    <a:pt x="976" y="0"/>
                  </a:moveTo>
                  <a:cubicBezTo>
                    <a:pt x="342" y="0"/>
                    <a:pt x="1" y="780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414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4"/>
            <p:cNvSpPr/>
            <p:nvPr/>
          </p:nvSpPr>
          <p:spPr>
            <a:xfrm>
              <a:off x="876375" y="1150100"/>
              <a:ext cx="68275" cy="59675"/>
            </a:xfrm>
            <a:custGeom>
              <a:rect b="b" l="l" r="r" t="t"/>
              <a:pathLst>
                <a:path extrusionOk="0" h="2387" w="2731">
                  <a:moveTo>
                    <a:pt x="1540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1" y="1119"/>
                    <a:pt x="537" y="2386"/>
                    <a:pt x="1561" y="2386"/>
                  </a:cubicBezTo>
                  <a:cubicBezTo>
                    <a:pt x="2195" y="2386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4"/>
            <p:cNvSpPr/>
            <p:nvPr/>
          </p:nvSpPr>
          <p:spPr>
            <a:xfrm>
              <a:off x="891000" y="1161000"/>
              <a:ext cx="42700" cy="37450"/>
            </a:xfrm>
            <a:custGeom>
              <a:rect b="b" l="l" r="r" t="t"/>
              <a:pathLst>
                <a:path extrusionOk="0" h="1498" w="1708">
                  <a:moveTo>
                    <a:pt x="976" y="0"/>
                  </a:moveTo>
                  <a:cubicBezTo>
                    <a:pt x="342" y="0"/>
                    <a:pt x="1" y="829"/>
                    <a:pt x="440" y="1268"/>
                  </a:cubicBezTo>
                  <a:cubicBezTo>
                    <a:pt x="598" y="1426"/>
                    <a:pt x="788" y="1497"/>
                    <a:pt x="971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4"/>
            <p:cNvSpPr/>
            <p:nvPr/>
          </p:nvSpPr>
          <p:spPr>
            <a:xfrm>
              <a:off x="1554075" y="1150100"/>
              <a:ext cx="68275" cy="59675"/>
            </a:xfrm>
            <a:custGeom>
              <a:rect b="b" l="l" r="r" t="t"/>
              <a:pathLst>
                <a:path extrusionOk="0" h="2387" w="2731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070"/>
                    <a:pt x="488" y="2338"/>
                    <a:pt x="1512" y="2386"/>
                  </a:cubicBezTo>
                  <a:cubicBezTo>
                    <a:pt x="2194" y="2386"/>
                    <a:pt x="2731" y="1850"/>
                    <a:pt x="2731" y="1168"/>
                  </a:cubicBezTo>
                  <a:cubicBezTo>
                    <a:pt x="2731" y="471"/>
                    <a:pt x="2144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4"/>
            <p:cNvSpPr/>
            <p:nvPr/>
          </p:nvSpPr>
          <p:spPr>
            <a:xfrm>
              <a:off x="1567475" y="1161000"/>
              <a:ext cx="42700" cy="37450"/>
            </a:xfrm>
            <a:custGeom>
              <a:rect b="b" l="l" r="r" t="t"/>
              <a:pathLst>
                <a:path extrusionOk="0" h="1498" w="1708">
                  <a:moveTo>
                    <a:pt x="976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4"/>
            <p:cNvSpPr/>
            <p:nvPr/>
          </p:nvSpPr>
          <p:spPr>
            <a:xfrm>
              <a:off x="1444375" y="1150100"/>
              <a:ext cx="69500" cy="59675"/>
            </a:xfrm>
            <a:custGeom>
              <a:rect b="b" l="l" r="r" t="t"/>
              <a:pathLst>
                <a:path extrusionOk="0" h="2387" w="2780">
                  <a:moveTo>
                    <a:pt x="1573" y="0"/>
                  </a:moveTo>
                  <a:cubicBezTo>
                    <a:pt x="1281" y="0"/>
                    <a:pt x="981" y="105"/>
                    <a:pt x="732" y="339"/>
                  </a:cubicBezTo>
                  <a:cubicBezTo>
                    <a:pt x="0" y="1119"/>
                    <a:pt x="537" y="2338"/>
                    <a:pt x="1609" y="2386"/>
                  </a:cubicBezTo>
                  <a:cubicBezTo>
                    <a:pt x="2243" y="2386"/>
                    <a:pt x="2780" y="1850"/>
                    <a:pt x="2780" y="1168"/>
                  </a:cubicBezTo>
                  <a:cubicBezTo>
                    <a:pt x="2780" y="471"/>
                    <a:pt x="219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4"/>
            <p:cNvSpPr/>
            <p:nvPr/>
          </p:nvSpPr>
          <p:spPr>
            <a:xfrm>
              <a:off x="1459000" y="1161000"/>
              <a:ext cx="43900" cy="37450"/>
            </a:xfrm>
            <a:custGeom>
              <a:rect b="b" l="l" r="r" t="t"/>
              <a:pathLst>
                <a:path extrusionOk="0" h="1498" w="1756">
                  <a:moveTo>
                    <a:pt x="1024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5" y="1497"/>
                    <a:pt x="998" y="1497"/>
                  </a:cubicBezTo>
                  <a:cubicBezTo>
                    <a:pt x="1378" y="1497"/>
                    <a:pt x="1756" y="1192"/>
                    <a:pt x="1756" y="732"/>
                  </a:cubicBezTo>
                  <a:cubicBezTo>
                    <a:pt x="1756" y="341"/>
                    <a:pt x="1414" y="0"/>
                    <a:pt x="1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5" name="Google Shape;2215;p54"/>
          <p:cNvGrpSpPr/>
          <p:nvPr/>
        </p:nvGrpSpPr>
        <p:grpSpPr>
          <a:xfrm rot="5400000">
            <a:off x="1095575" y="1301454"/>
            <a:ext cx="1102258" cy="1078127"/>
            <a:chOff x="1013625" y="1623016"/>
            <a:chExt cx="1102258" cy="1078127"/>
          </a:xfrm>
        </p:grpSpPr>
        <p:sp>
          <p:nvSpPr>
            <p:cNvPr id="2216" name="Google Shape;2216;p54"/>
            <p:cNvSpPr/>
            <p:nvPr/>
          </p:nvSpPr>
          <p:spPr>
            <a:xfrm rot="-3609593">
              <a:off x="1289774" y="1773827"/>
              <a:ext cx="725495" cy="6521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4"/>
            <p:cNvSpPr/>
            <p:nvPr/>
          </p:nvSpPr>
          <p:spPr>
            <a:xfrm rot="-3609593">
              <a:off x="1114240" y="1898138"/>
              <a:ext cx="725495" cy="6521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18" name="Google Shape;2218;p54"/>
          <p:cNvPicPr preferRelativeResize="0"/>
          <p:nvPr/>
        </p:nvPicPr>
        <p:blipFill rotWithShape="1">
          <a:blip r:embed="rId4">
            <a:alphaModFix/>
          </a:blip>
          <a:srcRect b="9962" l="3176" r="4213" t="5677"/>
          <a:stretch/>
        </p:blipFill>
        <p:spPr>
          <a:xfrm>
            <a:off x="5554475" y="1508500"/>
            <a:ext cx="2632800" cy="5338500"/>
          </a:xfrm>
          <a:prstGeom prst="roundRect">
            <a:avLst>
              <a:gd fmla="val 10995" name="adj"/>
            </a:avLst>
          </a:prstGeom>
          <a:noFill/>
          <a:ln>
            <a:noFill/>
          </a:ln>
        </p:spPr>
      </p:pic>
      <p:grpSp>
        <p:nvGrpSpPr>
          <p:cNvPr id="2219" name="Google Shape;2219;p54"/>
          <p:cNvGrpSpPr/>
          <p:nvPr/>
        </p:nvGrpSpPr>
        <p:grpSpPr>
          <a:xfrm>
            <a:off x="6339259" y="1494009"/>
            <a:ext cx="1078142" cy="195312"/>
            <a:chOff x="7315200" y="1724038"/>
            <a:chExt cx="576300" cy="104400"/>
          </a:xfrm>
        </p:grpSpPr>
        <p:sp>
          <p:nvSpPr>
            <p:cNvPr id="2220" name="Google Shape;2220;p54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21" name="Google Shape;2221;p54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222" name="Google Shape;2222;p54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54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54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54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54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54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54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54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54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54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55"/>
          <p:cNvSpPr txBox="1"/>
          <p:nvPr>
            <p:ph type="title"/>
          </p:nvPr>
        </p:nvSpPr>
        <p:spPr>
          <a:xfrm>
            <a:off x="2743200" y="804025"/>
            <a:ext cx="3642000" cy="3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</a:t>
            </a:r>
            <a:r>
              <a:rPr lang="en">
                <a:solidFill>
                  <a:schemeClr val="lt2"/>
                </a:solidFill>
              </a:rPr>
              <a:t> Picture</a:t>
            </a:r>
            <a:r>
              <a:rPr lang="en">
                <a:solidFill>
                  <a:srgbClr val="FFFFFF"/>
                </a:solidFill>
              </a:rPr>
              <a:t> Is Worth a Thousand Words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1" name="Google Shape;2241;p56"/>
          <p:cNvCxnSpPr/>
          <p:nvPr/>
        </p:nvCxnSpPr>
        <p:spPr>
          <a:xfrm>
            <a:off x="5107210" y="3419595"/>
            <a:ext cx="312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42" name="Google Shape;2242;p56"/>
          <p:cNvCxnSpPr/>
          <p:nvPr/>
        </p:nvCxnSpPr>
        <p:spPr>
          <a:xfrm>
            <a:off x="917700" y="2560720"/>
            <a:ext cx="2895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43" name="Google Shape;2243;p56"/>
          <p:cNvSpPr txBox="1"/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INVESTMENT</a:t>
            </a:r>
            <a:endParaRPr/>
          </a:p>
        </p:txBody>
      </p:sp>
      <p:cxnSp>
        <p:nvCxnSpPr>
          <p:cNvPr id="2244" name="Google Shape;2244;p56"/>
          <p:cNvCxnSpPr/>
          <p:nvPr/>
        </p:nvCxnSpPr>
        <p:spPr>
          <a:xfrm>
            <a:off x="5107210" y="1806100"/>
            <a:ext cx="312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45" name="Google Shape;2245;p56"/>
          <p:cNvSpPr txBox="1"/>
          <p:nvPr/>
        </p:nvSpPr>
        <p:spPr>
          <a:xfrm>
            <a:off x="914400" y="2597946"/>
            <a:ext cx="1815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Saturn is a gas giant, composed mostly of hydrogen and helium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6" name="Google Shape;2246;p56"/>
          <p:cNvSpPr txBox="1"/>
          <p:nvPr/>
        </p:nvSpPr>
        <p:spPr>
          <a:xfrm>
            <a:off x="914400" y="2133920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SATURN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47" name="Google Shape;2247;p56"/>
          <p:cNvSpPr txBox="1"/>
          <p:nvPr/>
        </p:nvSpPr>
        <p:spPr>
          <a:xfrm>
            <a:off x="6377571" y="1833202"/>
            <a:ext cx="1815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It’s a gas giant and the biggest planet in the Solar System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8" name="Google Shape;2248;p56"/>
          <p:cNvSpPr txBox="1"/>
          <p:nvPr/>
        </p:nvSpPr>
        <p:spPr>
          <a:xfrm>
            <a:off x="6377571" y="1383325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JUPITER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49" name="Google Shape;2249;p56"/>
          <p:cNvSpPr txBox="1"/>
          <p:nvPr/>
        </p:nvSpPr>
        <p:spPr>
          <a:xfrm>
            <a:off x="6377571" y="3446695"/>
            <a:ext cx="1815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planet is the smallest one in the Solar System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0" name="Google Shape;2250;p56"/>
          <p:cNvSpPr txBox="1"/>
          <p:nvPr/>
        </p:nvSpPr>
        <p:spPr>
          <a:xfrm>
            <a:off x="6377571" y="2996818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MERCURY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51" name="Google Shape;2251;p56"/>
          <p:cNvSpPr/>
          <p:nvPr/>
        </p:nvSpPr>
        <p:spPr>
          <a:xfrm>
            <a:off x="3607335" y="1549125"/>
            <a:ext cx="1659590" cy="971916"/>
          </a:xfrm>
          <a:custGeom>
            <a:rect b="b" l="l" r="r" t="t"/>
            <a:pathLst>
              <a:path extrusionOk="0" h="83480" w="140882">
                <a:moveTo>
                  <a:pt x="94471" y="0"/>
                </a:moveTo>
                <a:cubicBezTo>
                  <a:pt x="89972" y="0"/>
                  <a:pt x="85049" y="250"/>
                  <a:pt x="79665" y="784"/>
                </a:cubicBezTo>
                <a:cubicBezTo>
                  <a:pt x="0" y="8699"/>
                  <a:pt x="19934" y="83480"/>
                  <a:pt x="54701" y="83480"/>
                </a:cubicBezTo>
                <a:cubicBezTo>
                  <a:pt x="58827" y="83480"/>
                  <a:pt x="63162" y="82427"/>
                  <a:pt x="67564" y="80083"/>
                </a:cubicBezTo>
                <a:cubicBezTo>
                  <a:pt x="95555" y="65186"/>
                  <a:pt x="85915" y="57247"/>
                  <a:pt x="113026" y="55894"/>
                </a:cubicBezTo>
                <a:cubicBezTo>
                  <a:pt x="127672" y="55163"/>
                  <a:pt x="135887" y="43087"/>
                  <a:pt x="137842" y="33994"/>
                </a:cubicBezTo>
                <a:cubicBezTo>
                  <a:pt x="140882" y="19857"/>
                  <a:pt x="134603" y="0"/>
                  <a:pt x="944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56"/>
          <p:cNvSpPr/>
          <p:nvPr/>
        </p:nvSpPr>
        <p:spPr>
          <a:xfrm>
            <a:off x="3402135" y="1981600"/>
            <a:ext cx="2294077" cy="1272924"/>
          </a:xfrm>
          <a:custGeom>
            <a:rect b="b" l="l" r="r" t="t"/>
            <a:pathLst>
              <a:path extrusionOk="0" h="75758" w="132529">
                <a:moveTo>
                  <a:pt x="35681" y="1"/>
                </a:moveTo>
                <a:cubicBezTo>
                  <a:pt x="28391" y="1"/>
                  <a:pt x="21714" y="3251"/>
                  <a:pt x="17602" y="6966"/>
                </a:cubicBezTo>
                <a:cubicBezTo>
                  <a:pt x="6338" y="17142"/>
                  <a:pt x="0" y="39095"/>
                  <a:pt x="43841" y="64496"/>
                </a:cubicBezTo>
                <a:cubicBezTo>
                  <a:pt x="57636" y="72490"/>
                  <a:pt x="69677" y="75757"/>
                  <a:pt x="79840" y="75757"/>
                </a:cubicBezTo>
                <a:cubicBezTo>
                  <a:pt x="123563" y="75757"/>
                  <a:pt x="132529" y="15282"/>
                  <a:pt x="96854" y="10434"/>
                </a:cubicBezTo>
                <a:cubicBezTo>
                  <a:pt x="91877" y="9757"/>
                  <a:pt x="87820" y="9515"/>
                  <a:pt x="84413" y="9515"/>
                </a:cubicBezTo>
                <a:cubicBezTo>
                  <a:pt x="75850" y="9515"/>
                  <a:pt x="71389" y="11044"/>
                  <a:pt x="66742" y="11044"/>
                </a:cubicBezTo>
                <a:cubicBezTo>
                  <a:pt x="62219" y="11044"/>
                  <a:pt x="57519" y="9596"/>
                  <a:pt x="48690" y="3882"/>
                </a:cubicBezTo>
                <a:cubicBezTo>
                  <a:pt x="44404" y="1110"/>
                  <a:pt x="39938" y="1"/>
                  <a:pt x="356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56"/>
          <p:cNvSpPr/>
          <p:nvPr/>
        </p:nvSpPr>
        <p:spPr>
          <a:xfrm>
            <a:off x="3214698" y="2692922"/>
            <a:ext cx="2801467" cy="1461306"/>
          </a:xfrm>
          <a:custGeom>
            <a:rect b="b" l="l" r="r" t="t"/>
            <a:pathLst>
              <a:path extrusionOk="0" h="70095" w="128434">
                <a:moveTo>
                  <a:pt x="89313" y="0"/>
                </a:moveTo>
                <a:cubicBezTo>
                  <a:pt x="87846" y="0"/>
                  <a:pt x="86325" y="120"/>
                  <a:pt x="84751" y="369"/>
                </a:cubicBezTo>
                <a:cubicBezTo>
                  <a:pt x="62519" y="3888"/>
                  <a:pt x="60490" y="10445"/>
                  <a:pt x="50383" y="10445"/>
                </a:cubicBezTo>
                <a:cubicBezTo>
                  <a:pt x="47051" y="10445"/>
                  <a:pt x="42841" y="9732"/>
                  <a:pt x="36739" y="7963"/>
                </a:cubicBezTo>
                <a:cubicBezTo>
                  <a:pt x="34405" y="7286"/>
                  <a:pt x="32140" y="6983"/>
                  <a:pt x="29967" y="6983"/>
                </a:cubicBezTo>
                <a:cubicBezTo>
                  <a:pt x="19766" y="6983"/>
                  <a:pt x="11601" y="13674"/>
                  <a:pt x="7855" y="19867"/>
                </a:cubicBezTo>
                <a:cubicBezTo>
                  <a:pt x="0" y="32856"/>
                  <a:pt x="251" y="55703"/>
                  <a:pt x="49548" y="67407"/>
                </a:cubicBezTo>
                <a:cubicBezTo>
                  <a:pt x="57352" y="69259"/>
                  <a:pt x="64386" y="70094"/>
                  <a:pt x="70689" y="70094"/>
                </a:cubicBezTo>
                <a:cubicBezTo>
                  <a:pt x="128434" y="70094"/>
                  <a:pt x="124821" y="0"/>
                  <a:pt x="893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56"/>
          <p:cNvSpPr txBox="1"/>
          <p:nvPr/>
        </p:nvSpPr>
        <p:spPr>
          <a:xfrm>
            <a:off x="3763686" y="1673849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10%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55" name="Google Shape;2255;p56"/>
          <p:cNvSpPr txBox="1"/>
          <p:nvPr/>
        </p:nvSpPr>
        <p:spPr>
          <a:xfrm>
            <a:off x="3764470" y="2347507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56" name="Google Shape;2256;p56"/>
          <p:cNvSpPr txBox="1"/>
          <p:nvPr/>
        </p:nvSpPr>
        <p:spPr>
          <a:xfrm>
            <a:off x="3774885" y="3244913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60%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9"/>
          <p:cNvSpPr txBox="1"/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818" name="Google Shape;1818;p39"/>
          <p:cNvSpPr txBox="1"/>
          <p:nvPr>
            <p:ph idx="1" type="body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Here’s what you’ll find in this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</a:rPr>
              <a:t> template: 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 slide structure based on a pitch deck, which you can easily adapt to your needs. For more info on how to edit the template, please visit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 School</a:t>
            </a:r>
            <a:r>
              <a:rPr lang="en">
                <a:solidFill>
                  <a:schemeClr val="dk1"/>
                </a:solidFill>
              </a:rPr>
              <a:t> or read our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FAQs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An assortment of shapes and patterns that are suitable for use in the presentation can be found in the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alternative resources slide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thanks slide</a:t>
            </a:r>
            <a:r>
              <a:rPr lang="en">
                <a:solidFill>
                  <a:schemeClr val="dk1"/>
                </a:solidFill>
              </a:rPr>
              <a:t>, which you must keep so that proper credits for our design are given.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resources slide</a:t>
            </a:r>
            <a:r>
              <a:rPr lang="en">
                <a:solidFill>
                  <a:schemeClr val="dk1"/>
                </a:solidFill>
              </a:rPr>
              <a:t>, where you’ll find links to all the elements used in the template.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Instructions for use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Final slides with: </a:t>
            </a:r>
            <a:endParaRPr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fonts and colors</a:t>
            </a:r>
            <a:r>
              <a:rPr lang="en">
                <a:solidFill>
                  <a:schemeClr val="dk1"/>
                </a:solidFill>
              </a:rPr>
              <a:t> used in the template.</a:t>
            </a:r>
            <a:endParaRPr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More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infographic resources</a:t>
            </a:r>
            <a:r>
              <a:rPr lang="en">
                <a:solidFill>
                  <a:schemeClr val="dk1"/>
                </a:solidFill>
              </a:rPr>
              <a:t>, whose size and color can be edited. </a:t>
            </a:r>
            <a:endParaRPr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Sets of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customizable icons</a:t>
            </a:r>
            <a:r>
              <a:rPr lang="en">
                <a:solidFill>
                  <a:schemeClr val="dk1"/>
                </a:solidFill>
              </a:rPr>
              <a:t> of the following themes: general, business, avatar, creative process, education, help &amp; support, medical, nature, performing arts, SEO &amp; marketing, and teamwork.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 can delete this slide when you’re done editing the presentation.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1" name="Google Shape;2261;p5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273" y="1422563"/>
            <a:ext cx="3648456" cy="2258568"/>
          </a:xfrm>
          <a:prstGeom prst="rect">
            <a:avLst/>
          </a:prstGeom>
          <a:noFill/>
          <a:ln>
            <a:noFill/>
          </a:ln>
        </p:spPr>
      </p:pic>
      <p:sp>
        <p:nvSpPr>
          <p:cNvPr id="2262" name="Google Shape;2262;p57"/>
          <p:cNvSpPr txBox="1"/>
          <p:nvPr>
            <p:ph idx="6" type="title"/>
          </p:nvPr>
        </p:nvSpPr>
        <p:spPr>
          <a:xfrm>
            <a:off x="868325" y="548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TRACTION</a:t>
            </a:r>
            <a:endParaRPr/>
          </a:p>
        </p:txBody>
      </p:sp>
      <p:sp>
        <p:nvSpPr>
          <p:cNvPr id="2263" name="Google Shape;2263;p57"/>
          <p:cNvSpPr txBox="1"/>
          <p:nvPr>
            <p:ph idx="1" type="subTitle"/>
          </p:nvPr>
        </p:nvSpPr>
        <p:spPr>
          <a:xfrm>
            <a:off x="914400" y="1865868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actually a cold place full of iron oxide dust</a:t>
            </a:r>
            <a:endParaRPr/>
          </a:p>
        </p:txBody>
      </p:sp>
      <p:sp>
        <p:nvSpPr>
          <p:cNvPr id="2264" name="Google Shape;2264;p57"/>
          <p:cNvSpPr txBox="1"/>
          <p:nvPr>
            <p:ph idx="2" type="subTitle"/>
          </p:nvPr>
        </p:nvSpPr>
        <p:spPr>
          <a:xfrm>
            <a:off x="914400" y="2859300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2265" name="Google Shape;2265;p57"/>
          <p:cNvSpPr txBox="1"/>
          <p:nvPr>
            <p:ph idx="3" type="subTitle"/>
          </p:nvPr>
        </p:nvSpPr>
        <p:spPr>
          <a:xfrm>
            <a:off x="914400" y="3853135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2266" name="Google Shape;2266;p57"/>
          <p:cNvSpPr txBox="1"/>
          <p:nvPr>
            <p:ph type="title"/>
          </p:nvPr>
        </p:nvSpPr>
        <p:spPr>
          <a:xfrm>
            <a:off x="914400" y="137373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40,000</a:t>
            </a:r>
            <a:endParaRPr/>
          </a:p>
        </p:txBody>
      </p:sp>
      <p:sp>
        <p:nvSpPr>
          <p:cNvPr id="2267" name="Google Shape;2267;p57"/>
          <p:cNvSpPr txBox="1"/>
          <p:nvPr>
            <p:ph idx="4" type="title"/>
          </p:nvPr>
        </p:nvSpPr>
        <p:spPr>
          <a:xfrm>
            <a:off x="914400" y="237321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50,000</a:t>
            </a:r>
            <a:endParaRPr/>
          </a:p>
        </p:txBody>
      </p:sp>
      <p:sp>
        <p:nvSpPr>
          <p:cNvPr id="2268" name="Google Shape;2268;p57"/>
          <p:cNvSpPr txBox="1"/>
          <p:nvPr>
            <p:ph idx="5" type="title"/>
          </p:nvPr>
        </p:nvSpPr>
        <p:spPr>
          <a:xfrm>
            <a:off x="914400" y="3362033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60,000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69" name="Google Shape;2269;p57"/>
          <p:cNvSpPr txBox="1"/>
          <p:nvPr/>
        </p:nvSpPr>
        <p:spPr>
          <a:xfrm>
            <a:off x="5278050" y="4090908"/>
            <a:ext cx="298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modify this graph, click on it, follow the link, change the data and 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replace it here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0" name="Google Shape;2270;p57"/>
          <p:cNvSpPr txBox="1"/>
          <p:nvPr/>
        </p:nvSpPr>
        <p:spPr>
          <a:xfrm>
            <a:off x="5008977" y="2369150"/>
            <a:ext cx="731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60%</a:t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71" name="Google Shape;2271;p57"/>
          <p:cNvSpPr txBox="1"/>
          <p:nvPr/>
        </p:nvSpPr>
        <p:spPr>
          <a:xfrm>
            <a:off x="6388893" y="1210187"/>
            <a:ext cx="731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30%</a:t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72" name="Google Shape;2272;p57"/>
          <p:cNvSpPr txBox="1"/>
          <p:nvPr/>
        </p:nvSpPr>
        <p:spPr>
          <a:xfrm>
            <a:off x="7570049" y="3404386"/>
            <a:ext cx="731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10%</a:t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7" name="Google Shape;2277;p58"/>
          <p:cNvGrpSpPr/>
          <p:nvPr/>
        </p:nvGrpSpPr>
        <p:grpSpPr>
          <a:xfrm>
            <a:off x="6760575" y="1443162"/>
            <a:ext cx="1120361" cy="938680"/>
            <a:chOff x="6760575" y="1443162"/>
            <a:chExt cx="1120361" cy="938680"/>
          </a:xfrm>
        </p:grpSpPr>
        <p:sp>
          <p:nvSpPr>
            <p:cNvPr id="2278" name="Google Shape;2278;p58"/>
            <p:cNvSpPr/>
            <p:nvPr/>
          </p:nvSpPr>
          <p:spPr>
            <a:xfrm>
              <a:off x="6836775" y="1443162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8"/>
            <p:cNvSpPr/>
            <p:nvPr/>
          </p:nvSpPr>
          <p:spPr>
            <a:xfrm>
              <a:off x="6760575" y="1443162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0" name="Google Shape;2280;p58"/>
          <p:cNvGrpSpPr/>
          <p:nvPr/>
        </p:nvGrpSpPr>
        <p:grpSpPr>
          <a:xfrm>
            <a:off x="4801201" y="1289566"/>
            <a:ext cx="1456123" cy="1399636"/>
            <a:chOff x="4801201" y="1289566"/>
            <a:chExt cx="1456123" cy="1399636"/>
          </a:xfrm>
        </p:grpSpPr>
        <p:sp>
          <p:nvSpPr>
            <p:cNvPr id="2281" name="Google Shape;2281;p58"/>
            <p:cNvSpPr/>
            <p:nvPr/>
          </p:nvSpPr>
          <p:spPr>
            <a:xfrm rot="-7643915">
              <a:off x="5045274" y="1520036"/>
              <a:ext cx="1044176" cy="93869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8"/>
            <p:cNvSpPr/>
            <p:nvPr/>
          </p:nvSpPr>
          <p:spPr>
            <a:xfrm rot="-7643915">
              <a:off x="4969074" y="1520036"/>
              <a:ext cx="1044176" cy="93869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3" name="Google Shape;2283;p58"/>
          <p:cNvGrpSpPr/>
          <p:nvPr/>
        </p:nvGrpSpPr>
        <p:grpSpPr>
          <a:xfrm>
            <a:off x="3028493" y="1326442"/>
            <a:ext cx="1339428" cy="1173478"/>
            <a:chOff x="3028493" y="1326442"/>
            <a:chExt cx="1339428" cy="1173478"/>
          </a:xfrm>
        </p:grpSpPr>
        <p:sp>
          <p:nvSpPr>
            <p:cNvPr id="2284" name="Google Shape;2284;p58"/>
            <p:cNvSpPr/>
            <p:nvPr/>
          </p:nvSpPr>
          <p:spPr>
            <a:xfrm rot="884392">
              <a:off x="3221498" y="1443830"/>
              <a:ext cx="1044182" cy="93870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8"/>
            <p:cNvSpPr/>
            <p:nvPr/>
          </p:nvSpPr>
          <p:spPr>
            <a:xfrm rot="884392">
              <a:off x="3130735" y="1443830"/>
              <a:ext cx="1044182" cy="93870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6" name="Google Shape;2286;p58"/>
          <p:cNvGrpSpPr/>
          <p:nvPr/>
        </p:nvGrpSpPr>
        <p:grpSpPr>
          <a:xfrm>
            <a:off x="1264850" y="1443824"/>
            <a:ext cx="1147986" cy="980268"/>
            <a:chOff x="1264850" y="1443824"/>
            <a:chExt cx="1147986" cy="980268"/>
          </a:xfrm>
        </p:grpSpPr>
        <p:sp>
          <p:nvSpPr>
            <p:cNvPr id="2287" name="Google Shape;2287;p58"/>
            <p:cNvSpPr/>
            <p:nvPr/>
          </p:nvSpPr>
          <p:spPr>
            <a:xfrm>
              <a:off x="1368675" y="1485412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8"/>
            <p:cNvSpPr/>
            <p:nvPr/>
          </p:nvSpPr>
          <p:spPr>
            <a:xfrm>
              <a:off x="1264850" y="1443824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9" name="Google Shape;2289;p58"/>
          <p:cNvSpPr txBox="1"/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CASE STUDY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90" name="Google Shape;2290;p58"/>
          <p:cNvSpPr txBox="1"/>
          <p:nvPr>
            <p:ph idx="2" type="title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91" name="Google Shape;2291;p58"/>
          <p:cNvSpPr txBox="1"/>
          <p:nvPr>
            <p:ph idx="3" type="title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92" name="Google Shape;2292;p58"/>
          <p:cNvSpPr txBox="1"/>
          <p:nvPr>
            <p:ph idx="4" type="title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93" name="Google Shape;2293;p58"/>
          <p:cNvSpPr txBox="1"/>
          <p:nvPr>
            <p:ph idx="1" type="subTitle"/>
          </p:nvPr>
        </p:nvSpPr>
        <p:spPr>
          <a:xfrm>
            <a:off x="896185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2294" name="Google Shape;2294;p58"/>
          <p:cNvSpPr txBox="1"/>
          <p:nvPr>
            <p:ph idx="6" type="subTitle"/>
          </p:nvPr>
        </p:nvSpPr>
        <p:spPr>
          <a:xfrm>
            <a:off x="273960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2295" name="Google Shape;2295;p58"/>
          <p:cNvSpPr txBox="1"/>
          <p:nvPr>
            <p:ph idx="7" type="subTitle"/>
          </p:nvPr>
        </p:nvSpPr>
        <p:spPr>
          <a:xfrm>
            <a:off x="4583034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296" name="Google Shape;2296;p58"/>
          <p:cNvSpPr txBox="1"/>
          <p:nvPr>
            <p:ph idx="8" type="subTitle"/>
          </p:nvPr>
        </p:nvSpPr>
        <p:spPr>
          <a:xfrm>
            <a:off x="642645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297" name="Google Shape;2297;p58"/>
          <p:cNvSpPr txBox="1"/>
          <p:nvPr>
            <p:ph idx="5" type="title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98" name="Google Shape;2298;p58"/>
          <p:cNvSpPr txBox="1"/>
          <p:nvPr>
            <p:ph idx="9" type="subTitle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 full of iron oxide dust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58"/>
          <p:cNvSpPr txBox="1"/>
          <p:nvPr>
            <p:ph idx="13" type="subTitle"/>
          </p:nvPr>
        </p:nvSpPr>
        <p:spPr>
          <a:xfrm>
            <a:off x="278535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2300" name="Google Shape;2300;p58"/>
          <p:cNvSpPr txBox="1"/>
          <p:nvPr>
            <p:ph idx="14" type="subTitle"/>
          </p:nvPr>
        </p:nvSpPr>
        <p:spPr>
          <a:xfrm>
            <a:off x="4628784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2301" name="Google Shape;2301;p58"/>
          <p:cNvSpPr txBox="1"/>
          <p:nvPr>
            <p:ph idx="15" type="subTitle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giant, composed mostly of hydrogen and helium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59"/>
          <p:cNvGrpSpPr/>
          <p:nvPr/>
        </p:nvGrpSpPr>
        <p:grpSpPr>
          <a:xfrm flipH="1" rot="-7008816">
            <a:off x="629877" y="2806929"/>
            <a:ext cx="1088081" cy="1106086"/>
            <a:chOff x="1356743" y="1072013"/>
            <a:chExt cx="1088055" cy="1341466"/>
          </a:xfrm>
        </p:grpSpPr>
        <p:sp>
          <p:nvSpPr>
            <p:cNvPr id="2307" name="Google Shape;2307;p59"/>
            <p:cNvSpPr/>
            <p:nvPr/>
          </p:nvSpPr>
          <p:spPr>
            <a:xfrm rot="-3571178">
              <a:off x="1476398" y="1287516"/>
              <a:ext cx="848746" cy="86974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9"/>
            <p:cNvSpPr/>
            <p:nvPr/>
          </p:nvSpPr>
          <p:spPr>
            <a:xfrm rot="-5400000">
              <a:off x="1339424" y="1560189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9" name="Google Shape;2309;p59"/>
          <p:cNvGrpSpPr/>
          <p:nvPr/>
        </p:nvGrpSpPr>
        <p:grpSpPr>
          <a:xfrm rot="-1840256">
            <a:off x="2802992" y="1257400"/>
            <a:ext cx="919876" cy="1140429"/>
            <a:chOff x="1384819" y="1273035"/>
            <a:chExt cx="919887" cy="1140444"/>
          </a:xfrm>
        </p:grpSpPr>
        <p:sp>
          <p:nvSpPr>
            <p:cNvPr id="2310" name="Google Shape;2310;p59"/>
            <p:cNvSpPr/>
            <p:nvPr/>
          </p:nvSpPr>
          <p:spPr>
            <a:xfrm rot="-5400000">
              <a:off x="1451417" y="1318430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9"/>
            <p:cNvSpPr/>
            <p:nvPr/>
          </p:nvSpPr>
          <p:spPr>
            <a:xfrm rot="-5400000">
              <a:off x="1339424" y="1560189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2" name="Google Shape;2312;p59"/>
          <p:cNvSpPr txBox="1"/>
          <p:nvPr>
            <p:ph type="title"/>
          </p:nvPr>
        </p:nvSpPr>
        <p:spPr>
          <a:xfrm>
            <a:off x="914400" y="551820"/>
            <a:ext cx="7315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</a:t>
            </a:r>
            <a:endParaRPr/>
          </a:p>
        </p:txBody>
      </p:sp>
      <p:sp>
        <p:nvSpPr>
          <p:cNvPr id="2313" name="Google Shape;2313;p59"/>
          <p:cNvSpPr txBox="1"/>
          <p:nvPr>
            <p:ph idx="1" type="subTitle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“Jupiter is the biggest planet in the Solar System and the fourth-brightest object in the sky”</a:t>
            </a:r>
            <a:endParaRPr/>
          </a:p>
        </p:txBody>
      </p:sp>
      <p:sp>
        <p:nvSpPr>
          <p:cNvPr id="2314" name="Google Shape;2314;p59"/>
          <p:cNvSpPr txBox="1"/>
          <p:nvPr>
            <p:ph idx="2" type="subTitle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—ZAHRA WATKINS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59"/>
          <p:cNvSpPr txBox="1"/>
          <p:nvPr>
            <p:ph idx="3" type="subTitle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“Mercury is the closest planet to the Sun and the smallest one in the Solar System”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6" name="Google Shape;2316;p59"/>
          <p:cNvSpPr txBox="1"/>
          <p:nvPr>
            <p:ph idx="4" type="subTitle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—LOUIE STONE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7" name="Google Shape;23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197" y="1376904"/>
            <a:ext cx="1234800" cy="123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18" name="Google Shape;231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389" y="3083161"/>
            <a:ext cx="1234800" cy="123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60"/>
          <p:cNvSpPr txBox="1"/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2324" name="Google Shape;2324;p60"/>
          <p:cNvSpPr txBox="1"/>
          <p:nvPr>
            <p:ph idx="1" type="subTitle"/>
          </p:nvPr>
        </p:nvSpPr>
        <p:spPr>
          <a:xfrm>
            <a:off x="4758372" y="3001221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60"/>
          <p:cNvSpPr txBox="1"/>
          <p:nvPr>
            <p:ph idx="2" type="subTitle"/>
          </p:nvPr>
        </p:nvSpPr>
        <p:spPr>
          <a:xfrm>
            <a:off x="2559249" y="2538821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326" name="Google Shape;2326;p60"/>
          <p:cNvSpPr txBox="1"/>
          <p:nvPr>
            <p:ph idx="3" type="subTitle"/>
          </p:nvPr>
        </p:nvSpPr>
        <p:spPr>
          <a:xfrm>
            <a:off x="2273064" y="3001226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60"/>
          <p:cNvSpPr txBox="1"/>
          <p:nvPr>
            <p:ph idx="4" type="subTitle"/>
          </p:nvPr>
        </p:nvSpPr>
        <p:spPr>
          <a:xfrm>
            <a:off x="4767476" y="2540105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grpSp>
        <p:nvGrpSpPr>
          <p:cNvPr id="2328" name="Google Shape;2328;p60"/>
          <p:cNvGrpSpPr/>
          <p:nvPr/>
        </p:nvGrpSpPr>
        <p:grpSpPr>
          <a:xfrm>
            <a:off x="3350312" y="1559891"/>
            <a:ext cx="1130176" cy="946136"/>
            <a:chOff x="3350312" y="1559891"/>
            <a:chExt cx="1130176" cy="946136"/>
          </a:xfrm>
        </p:grpSpPr>
        <p:grpSp>
          <p:nvGrpSpPr>
            <p:cNvPr id="2329" name="Google Shape;2329;p60"/>
            <p:cNvGrpSpPr/>
            <p:nvPr/>
          </p:nvGrpSpPr>
          <p:grpSpPr>
            <a:xfrm>
              <a:off x="3350312" y="1559891"/>
              <a:ext cx="1130176" cy="946136"/>
              <a:chOff x="3333303" y="1481175"/>
              <a:chExt cx="1209003" cy="1012127"/>
            </a:xfrm>
          </p:grpSpPr>
          <p:sp>
            <p:nvSpPr>
              <p:cNvPr id="2330" name="Google Shape;2330;p60"/>
              <p:cNvSpPr/>
              <p:nvPr/>
            </p:nvSpPr>
            <p:spPr>
              <a:xfrm rot="846634">
                <a:off x="3508843" y="1581171"/>
                <a:ext cx="939848" cy="812136"/>
              </a:xfrm>
              <a:custGeom>
                <a:rect b="b" l="l" r="r" t="t"/>
                <a:pathLst>
                  <a:path extrusionOk="0" h="16379" w="14676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60"/>
              <p:cNvSpPr/>
              <p:nvPr/>
            </p:nvSpPr>
            <p:spPr>
              <a:xfrm rot="846634">
                <a:off x="3426918" y="1581171"/>
                <a:ext cx="939848" cy="812136"/>
              </a:xfrm>
              <a:custGeom>
                <a:rect b="b" l="l" r="r" t="t"/>
                <a:pathLst>
                  <a:path extrusionOk="0" h="16379" w="14676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2" name="Google Shape;2332;p60"/>
            <p:cNvSpPr/>
            <p:nvPr/>
          </p:nvSpPr>
          <p:spPr>
            <a:xfrm>
              <a:off x="3754066" y="1883194"/>
              <a:ext cx="322534" cy="299415"/>
            </a:xfrm>
            <a:custGeom>
              <a:rect b="b" l="l" r="r" t="t"/>
              <a:pathLst>
                <a:path extrusionOk="0" h="18196" w="19601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33" name="Google Shape;2333;p60"/>
          <p:cNvGrpSpPr/>
          <p:nvPr/>
        </p:nvGrpSpPr>
        <p:grpSpPr>
          <a:xfrm>
            <a:off x="4615068" y="1488160"/>
            <a:ext cx="1225372" cy="1125573"/>
            <a:chOff x="4607741" y="1488160"/>
            <a:chExt cx="1225372" cy="1125573"/>
          </a:xfrm>
        </p:grpSpPr>
        <p:grpSp>
          <p:nvGrpSpPr>
            <p:cNvPr id="2334" name="Google Shape;2334;p60"/>
            <p:cNvGrpSpPr/>
            <p:nvPr/>
          </p:nvGrpSpPr>
          <p:grpSpPr>
            <a:xfrm>
              <a:off x="4607741" y="1488160"/>
              <a:ext cx="1225372" cy="1125573"/>
              <a:chOff x="4933405" y="1449318"/>
              <a:chExt cx="1314354" cy="1207308"/>
            </a:xfrm>
          </p:grpSpPr>
          <p:sp>
            <p:nvSpPr>
              <p:cNvPr id="2335" name="Google Shape;2335;p60"/>
              <p:cNvSpPr/>
              <p:nvPr/>
            </p:nvSpPr>
            <p:spPr>
              <a:xfrm rot="-7719631">
                <a:off x="5166806" y="1636151"/>
                <a:ext cx="916333" cy="833642"/>
              </a:xfrm>
              <a:custGeom>
                <a:rect b="b" l="l" r="r" t="t"/>
                <a:pathLst>
                  <a:path extrusionOk="0" h="16379" w="14676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60"/>
              <p:cNvSpPr/>
              <p:nvPr/>
            </p:nvSpPr>
            <p:spPr>
              <a:xfrm rot="-7719631">
                <a:off x="5098025" y="1636151"/>
                <a:ext cx="916333" cy="833642"/>
              </a:xfrm>
              <a:custGeom>
                <a:rect b="b" l="l" r="r" t="t"/>
                <a:pathLst>
                  <a:path extrusionOk="0" h="16379" w="14676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7" name="Google Shape;2337;p60"/>
            <p:cNvSpPr/>
            <p:nvPr/>
          </p:nvSpPr>
          <p:spPr>
            <a:xfrm>
              <a:off x="5023841" y="1931595"/>
              <a:ext cx="317137" cy="280015"/>
            </a:xfrm>
            <a:custGeom>
              <a:rect b="b" l="l" r="r" t="t"/>
              <a:pathLst>
                <a:path extrusionOk="0" h="17017" w="19273">
                  <a:moveTo>
                    <a:pt x="5119" y="1"/>
                  </a:moveTo>
                  <a:cubicBezTo>
                    <a:pt x="2198" y="1"/>
                    <a:pt x="0" y="2389"/>
                    <a:pt x="0" y="5554"/>
                  </a:cubicBezTo>
                  <a:cubicBezTo>
                    <a:pt x="0" y="8974"/>
                    <a:pt x="2744" y="11311"/>
                    <a:pt x="6902" y="14855"/>
                  </a:cubicBezTo>
                  <a:cubicBezTo>
                    <a:pt x="7607" y="15458"/>
                    <a:pt x="8408" y="16138"/>
                    <a:pt x="9239" y="16867"/>
                  </a:cubicBezTo>
                  <a:cubicBezTo>
                    <a:pt x="9352" y="16966"/>
                    <a:pt x="9493" y="17016"/>
                    <a:pt x="9635" y="17016"/>
                  </a:cubicBezTo>
                  <a:cubicBezTo>
                    <a:pt x="9776" y="17016"/>
                    <a:pt x="9918" y="16966"/>
                    <a:pt x="10031" y="16867"/>
                  </a:cubicBezTo>
                  <a:cubicBezTo>
                    <a:pt x="10862" y="16138"/>
                    <a:pt x="11663" y="15458"/>
                    <a:pt x="12370" y="14855"/>
                  </a:cubicBezTo>
                  <a:cubicBezTo>
                    <a:pt x="16526" y="11314"/>
                    <a:pt x="19272" y="8974"/>
                    <a:pt x="19272" y="5554"/>
                  </a:cubicBezTo>
                  <a:cubicBezTo>
                    <a:pt x="19272" y="2389"/>
                    <a:pt x="17071" y="1"/>
                    <a:pt x="14153" y="1"/>
                  </a:cubicBezTo>
                  <a:cubicBezTo>
                    <a:pt x="13105" y="1"/>
                    <a:pt x="12148" y="332"/>
                    <a:pt x="11301" y="986"/>
                  </a:cubicBezTo>
                  <a:cubicBezTo>
                    <a:pt x="10491" y="1612"/>
                    <a:pt x="9952" y="2410"/>
                    <a:pt x="9636" y="2991"/>
                  </a:cubicBezTo>
                  <a:cubicBezTo>
                    <a:pt x="9317" y="2410"/>
                    <a:pt x="8778" y="1612"/>
                    <a:pt x="7968" y="986"/>
                  </a:cubicBezTo>
                  <a:cubicBezTo>
                    <a:pt x="7122" y="332"/>
                    <a:pt x="6164" y="1"/>
                    <a:pt x="5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61"/>
          <p:cNvSpPr txBox="1"/>
          <p:nvPr>
            <p:ph type="title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321</a:t>
            </a:r>
            <a:r>
              <a:rPr lang="en">
                <a:solidFill>
                  <a:srgbClr val="FFFFFF"/>
                </a:solidFill>
              </a:rPr>
              <a:t>,000,000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43" name="Google Shape;2343;p61"/>
          <p:cNvSpPr txBox="1"/>
          <p:nvPr>
            <p:ph idx="1" type="body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Big numbers catch your audience’s attention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8" name="Google Shape;2348;p62"/>
          <p:cNvGrpSpPr/>
          <p:nvPr/>
        </p:nvGrpSpPr>
        <p:grpSpPr>
          <a:xfrm>
            <a:off x="1871341" y="1204194"/>
            <a:ext cx="5399227" cy="3550388"/>
            <a:chOff x="235800" y="830650"/>
            <a:chExt cx="6978450" cy="4588844"/>
          </a:xfrm>
        </p:grpSpPr>
        <p:sp>
          <p:nvSpPr>
            <p:cNvPr id="2349" name="Google Shape;2349;p62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62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62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62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62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62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5" name="Google Shape;2355;p62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SIZE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56" name="Google Shape;2356;p62"/>
          <p:cNvSpPr txBox="1"/>
          <p:nvPr>
            <p:ph idx="4294967295" type="body"/>
          </p:nvPr>
        </p:nvSpPr>
        <p:spPr>
          <a:xfrm>
            <a:off x="7137775" y="2579712"/>
            <a:ext cx="1076400" cy="8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40%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357" name="Google Shape;2357;p62"/>
          <p:cNvGrpSpPr/>
          <p:nvPr/>
        </p:nvGrpSpPr>
        <p:grpSpPr>
          <a:xfrm>
            <a:off x="6825863" y="4514082"/>
            <a:ext cx="2878771" cy="827500"/>
            <a:chOff x="3098100" y="3849750"/>
            <a:chExt cx="940775" cy="270425"/>
          </a:xfrm>
        </p:grpSpPr>
        <p:sp>
          <p:nvSpPr>
            <p:cNvPr id="2358" name="Google Shape;2358;p62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62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0" name="Google Shape;2360;p62"/>
          <p:cNvSpPr txBox="1"/>
          <p:nvPr>
            <p:ph idx="4294967295" type="body"/>
          </p:nvPr>
        </p:nvSpPr>
        <p:spPr>
          <a:xfrm>
            <a:off x="914400" y="2579712"/>
            <a:ext cx="1076400" cy="8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50%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61" name="Google Shape;2361;p62"/>
          <p:cNvSpPr/>
          <p:nvPr/>
        </p:nvSpPr>
        <p:spPr>
          <a:xfrm flipH="1">
            <a:off x="4282219" y="2852082"/>
            <a:ext cx="274368" cy="365578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2" name="Google Shape;2362;p62"/>
          <p:cNvCxnSpPr/>
          <p:nvPr/>
        </p:nvCxnSpPr>
        <p:spPr>
          <a:xfrm flipH="1" rot="10800000">
            <a:off x="1976000" y="2572350"/>
            <a:ext cx="947400" cy="258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63" name="Google Shape;2363;p62"/>
          <p:cNvCxnSpPr/>
          <p:nvPr/>
        </p:nvCxnSpPr>
        <p:spPr>
          <a:xfrm>
            <a:off x="5861375" y="2476000"/>
            <a:ext cx="1302600" cy="33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64" name="Google Shape;2364;p62"/>
          <p:cNvSpPr txBox="1"/>
          <p:nvPr>
            <p:ph idx="4294967295" type="body"/>
          </p:nvPr>
        </p:nvSpPr>
        <p:spPr>
          <a:xfrm>
            <a:off x="914400" y="3028950"/>
            <a:ext cx="14172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Venus is the second planet from the Sun</a:t>
            </a:r>
            <a:endParaRPr sz="1200"/>
          </a:p>
        </p:txBody>
      </p:sp>
      <p:sp>
        <p:nvSpPr>
          <p:cNvPr id="2365" name="Google Shape;2365;p62"/>
          <p:cNvSpPr txBox="1"/>
          <p:nvPr>
            <p:ph idx="4294967295" type="body"/>
          </p:nvPr>
        </p:nvSpPr>
        <p:spPr>
          <a:xfrm>
            <a:off x="6814975" y="3030665"/>
            <a:ext cx="14172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Mercury is the closest planet to the Sun</a:t>
            </a:r>
            <a:endParaRPr sz="1200"/>
          </a:p>
        </p:txBody>
      </p:sp>
      <p:sp>
        <p:nvSpPr>
          <p:cNvPr id="2366" name="Google Shape;2366;p62"/>
          <p:cNvSpPr/>
          <p:nvPr/>
        </p:nvSpPr>
        <p:spPr>
          <a:xfrm flipH="1">
            <a:off x="2489098" y="2071968"/>
            <a:ext cx="476569" cy="63523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62"/>
          <p:cNvSpPr/>
          <p:nvPr/>
        </p:nvSpPr>
        <p:spPr>
          <a:xfrm flipH="1">
            <a:off x="5938032" y="2071975"/>
            <a:ext cx="411719" cy="548612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/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TARGET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373" name="Google Shape;2373;p63"/>
          <p:cNvGrpSpPr/>
          <p:nvPr/>
        </p:nvGrpSpPr>
        <p:grpSpPr>
          <a:xfrm>
            <a:off x="911200" y="1523825"/>
            <a:ext cx="822446" cy="820222"/>
            <a:chOff x="911200" y="1523825"/>
            <a:chExt cx="822446" cy="820222"/>
          </a:xfrm>
        </p:grpSpPr>
        <p:sp>
          <p:nvSpPr>
            <p:cNvPr id="2374" name="Google Shape;2374;p63"/>
            <p:cNvSpPr/>
            <p:nvPr/>
          </p:nvSpPr>
          <p:spPr>
            <a:xfrm>
              <a:off x="911200" y="1523825"/>
              <a:ext cx="822446" cy="820222"/>
            </a:xfrm>
            <a:custGeom>
              <a:rect b="b" l="l" r="r" t="t"/>
              <a:pathLst>
                <a:path extrusionOk="0" h="19135" w="19188">
                  <a:moveTo>
                    <a:pt x="9620" y="0"/>
                  </a:moveTo>
                  <a:cubicBezTo>
                    <a:pt x="4318" y="0"/>
                    <a:pt x="1" y="4265"/>
                    <a:pt x="1" y="9568"/>
                  </a:cubicBezTo>
                  <a:cubicBezTo>
                    <a:pt x="1" y="14870"/>
                    <a:pt x="4318" y="19135"/>
                    <a:pt x="9620" y="19135"/>
                  </a:cubicBezTo>
                  <a:cubicBezTo>
                    <a:pt x="14922" y="19135"/>
                    <a:pt x="19188" y="14870"/>
                    <a:pt x="19188" y="9568"/>
                  </a:cubicBezTo>
                  <a:cubicBezTo>
                    <a:pt x="19188" y="4265"/>
                    <a:pt x="14922" y="0"/>
                    <a:pt x="9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63"/>
            <p:cNvSpPr/>
            <p:nvPr/>
          </p:nvSpPr>
          <p:spPr>
            <a:xfrm>
              <a:off x="943819" y="1556103"/>
              <a:ext cx="759438" cy="755667"/>
            </a:xfrm>
            <a:custGeom>
              <a:rect b="b" l="l" r="r" t="t"/>
              <a:pathLst>
                <a:path extrusionOk="0" h="17629" w="17718">
                  <a:moveTo>
                    <a:pt x="7970" y="1"/>
                  </a:moveTo>
                  <a:cubicBezTo>
                    <a:pt x="7939" y="1"/>
                    <a:pt x="7907" y="3"/>
                    <a:pt x="7875" y="8"/>
                  </a:cubicBezTo>
                  <a:cubicBezTo>
                    <a:pt x="7599" y="8"/>
                    <a:pt x="7389" y="284"/>
                    <a:pt x="7442" y="612"/>
                  </a:cubicBezTo>
                  <a:cubicBezTo>
                    <a:pt x="7442" y="888"/>
                    <a:pt x="7718" y="1098"/>
                    <a:pt x="8046" y="1098"/>
                  </a:cubicBezTo>
                  <a:cubicBezTo>
                    <a:pt x="8321" y="1045"/>
                    <a:pt x="8531" y="770"/>
                    <a:pt x="8479" y="507"/>
                  </a:cubicBezTo>
                  <a:cubicBezTo>
                    <a:pt x="8479" y="211"/>
                    <a:pt x="8255" y="1"/>
                    <a:pt x="7970" y="1"/>
                  </a:cubicBezTo>
                  <a:close/>
                  <a:moveTo>
                    <a:pt x="9658" y="1"/>
                  </a:moveTo>
                  <a:cubicBezTo>
                    <a:pt x="9411" y="1"/>
                    <a:pt x="9182" y="211"/>
                    <a:pt x="9135" y="507"/>
                  </a:cubicBezTo>
                  <a:cubicBezTo>
                    <a:pt x="9135" y="770"/>
                    <a:pt x="9358" y="1045"/>
                    <a:pt x="9634" y="1098"/>
                  </a:cubicBezTo>
                  <a:cubicBezTo>
                    <a:pt x="9962" y="1098"/>
                    <a:pt x="10224" y="888"/>
                    <a:pt x="10224" y="612"/>
                  </a:cubicBezTo>
                  <a:cubicBezTo>
                    <a:pt x="10290" y="284"/>
                    <a:pt x="10067" y="8"/>
                    <a:pt x="9739" y="8"/>
                  </a:cubicBezTo>
                  <a:cubicBezTo>
                    <a:pt x="9712" y="3"/>
                    <a:pt x="9684" y="1"/>
                    <a:pt x="9658" y="1"/>
                  </a:cubicBezTo>
                  <a:close/>
                  <a:moveTo>
                    <a:pt x="11369" y="356"/>
                  </a:moveTo>
                  <a:cubicBezTo>
                    <a:pt x="11164" y="356"/>
                    <a:pt x="10973" y="500"/>
                    <a:pt x="10880" y="717"/>
                  </a:cubicBezTo>
                  <a:cubicBezTo>
                    <a:pt x="10775" y="993"/>
                    <a:pt x="10946" y="1321"/>
                    <a:pt x="11209" y="1426"/>
                  </a:cubicBezTo>
                  <a:cubicBezTo>
                    <a:pt x="11266" y="1437"/>
                    <a:pt x="11323" y="1443"/>
                    <a:pt x="11377" y="1443"/>
                  </a:cubicBezTo>
                  <a:cubicBezTo>
                    <a:pt x="11629" y="1443"/>
                    <a:pt x="11833" y="1315"/>
                    <a:pt x="11930" y="1045"/>
                  </a:cubicBezTo>
                  <a:cubicBezTo>
                    <a:pt x="12035" y="770"/>
                    <a:pt x="11865" y="441"/>
                    <a:pt x="11537" y="389"/>
                  </a:cubicBezTo>
                  <a:cubicBezTo>
                    <a:pt x="11481" y="367"/>
                    <a:pt x="11425" y="356"/>
                    <a:pt x="11369" y="356"/>
                  </a:cubicBezTo>
                  <a:close/>
                  <a:moveTo>
                    <a:pt x="6278" y="356"/>
                  </a:moveTo>
                  <a:cubicBezTo>
                    <a:pt x="6214" y="356"/>
                    <a:pt x="6147" y="367"/>
                    <a:pt x="6077" y="389"/>
                  </a:cubicBezTo>
                  <a:cubicBezTo>
                    <a:pt x="5801" y="507"/>
                    <a:pt x="5631" y="770"/>
                    <a:pt x="5749" y="1098"/>
                  </a:cubicBezTo>
                  <a:cubicBezTo>
                    <a:pt x="5831" y="1313"/>
                    <a:pt x="6017" y="1464"/>
                    <a:pt x="6250" y="1464"/>
                  </a:cubicBezTo>
                  <a:cubicBezTo>
                    <a:pt x="6316" y="1464"/>
                    <a:pt x="6385" y="1452"/>
                    <a:pt x="6458" y="1426"/>
                  </a:cubicBezTo>
                  <a:cubicBezTo>
                    <a:pt x="6733" y="1321"/>
                    <a:pt x="6891" y="1045"/>
                    <a:pt x="6786" y="717"/>
                  </a:cubicBezTo>
                  <a:cubicBezTo>
                    <a:pt x="6703" y="500"/>
                    <a:pt x="6515" y="356"/>
                    <a:pt x="6278" y="356"/>
                  </a:cubicBezTo>
                  <a:close/>
                  <a:moveTo>
                    <a:pt x="13000" y="1047"/>
                  </a:moveTo>
                  <a:cubicBezTo>
                    <a:pt x="12807" y="1047"/>
                    <a:pt x="12602" y="1131"/>
                    <a:pt x="12521" y="1321"/>
                  </a:cubicBezTo>
                  <a:cubicBezTo>
                    <a:pt x="12363" y="1596"/>
                    <a:pt x="12468" y="1924"/>
                    <a:pt x="12692" y="2082"/>
                  </a:cubicBezTo>
                  <a:cubicBezTo>
                    <a:pt x="12782" y="2121"/>
                    <a:pt x="12879" y="2141"/>
                    <a:pt x="12973" y="2141"/>
                  </a:cubicBezTo>
                  <a:cubicBezTo>
                    <a:pt x="13165" y="2141"/>
                    <a:pt x="13347" y="2057"/>
                    <a:pt x="13453" y="1872"/>
                  </a:cubicBezTo>
                  <a:cubicBezTo>
                    <a:pt x="13623" y="1596"/>
                    <a:pt x="13505" y="1268"/>
                    <a:pt x="13243" y="1098"/>
                  </a:cubicBezTo>
                  <a:cubicBezTo>
                    <a:pt x="13173" y="1065"/>
                    <a:pt x="13088" y="1047"/>
                    <a:pt x="13000" y="1047"/>
                  </a:cubicBezTo>
                  <a:close/>
                  <a:moveTo>
                    <a:pt x="4668" y="1079"/>
                  </a:moveTo>
                  <a:cubicBezTo>
                    <a:pt x="4572" y="1079"/>
                    <a:pt x="4474" y="1105"/>
                    <a:pt x="4384" y="1163"/>
                  </a:cubicBezTo>
                  <a:cubicBezTo>
                    <a:pt x="4161" y="1321"/>
                    <a:pt x="4056" y="1649"/>
                    <a:pt x="4213" y="1924"/>
                  </a:cubicBezTo>
                  <a:cubicBezTo>
                    <a:pt x="4326" y="2071"/>
                    <a:pt x="4506" y="2167"/>
                    <a:pt x="4690" y="2167"/>
                  </a:cubicBezTo>
                  <a:cubicBezTo>
                    <a:pt x="4787" y="2167"/>
                    <a:pt x="4885" y="2141"/>
                    <a:pt x="4975" y="2082"/>
                  </a:cubicBezTo>
                  <a:cubicBezTo>
                    <a:pt x="5198" y="1924"/>
                    <a:pt x="5303" y="1596"/>
                    <a:pt x="5145" y="1321"/>
                  </a:cubicBezTo>
                  <a:cubicBezTo>
                    <a:pt x="5033" y="1174"/>
                    <a:pt x="4853" y="1079"/>
                    <a:pt x="4668" y="1079"/>
                  </a:cubicBezTo>
                  <a:close/>
                  <a:moveTo>
                    <a:pt x="14394" y="2078"/>
                  </a:moveTo>
                  <a:cubicBezTo>
                    <a:pt x="14239" y="2078"/>
                    <a:pt x="14088" y="2134"/>
                    <a:pt x="14004" y="2253"/>
                  </a:cubicBezTo>
                  <a:cubicBezTo>
                    <a:pt x="13781" y="2476"/>
                    <a:pt x="13781" y="2804"/>
                    <a:pt x="14004" y="3014"/>
                  </a:cubicBezTo>
                  <a:cubicBezTo>
                    <a:pt x="14126" y="3112"/>
                    <a:pt x="14258" y="3157"/>
                    <a:pt x="14385" y="3157"/>
                  </a:cubicBezTo>
                  <a:cubicBezTo>
                    <a:pt x="14546" y="3157"/>
                    <a:pt x="14700" y="3086"/>
                    <a:pt x="14818" y="2961"/>
                  </a:cubicBezTo>
                  <a:cubicBezTo>
                    <a:pt x="14988" y="2738"/>
                    <a:pt x="14988" y="2410"/>
                    <a:pt x="14765" y="2200"/>
                  </a:cubicBezTo>
                  <a:cubicBezTo>
                    <a:pt x="14667" y="2121"/>
                    <a:pt x="14529" y="2078"/>
                    <a:pt x="14394" y="2078"/>
                  </a:cubicBezTo>
                  <a:close/>
                  <a:moveTo>
                    <a:pt x="3284" y="2091"/>
                  </a:moveTo>
                  <a:cubicBezTo>
                    <a:pt x="3148" y="2091"/>
                    <a:pt x="3007" y="2147"/>
                    <a:pt x="2901" y="2253"/>
                  </a:cubicBezTo>
                  <a:cubicBezTo>
                    <a:pt x="2678" y="2476"/>
                    <a:pt x="2678" y="2804"/>
                    <a:pt x="2849" y="3014"/>
                  </a:cubicBezTo>
                  <a:cubicBezTo>
                    <a:pt x="2968" y="3133"/>
                    <a:pt x="3117" y="3188"/>
                    <a:pt x="3269" y="3188"/>
                  </a:cubicBezTo>
                  <a:cubicBezTo>
                    <a:pt x="3403" y="3188"/>
                    <a:pt x="3540" y="3146"/>
                    <a:pt x="3662" y="3066"/>
                  </a:cubicBezTo>
                  <a:cubicBezTo>
                    <a:pt x="3885" y="2856"/>
                    <a:pt x="3885" y="2528"/>
                    <a:pt x="3662" y="2305"/>
                  </a:cubicBezTo>
                  <a:cubicBezTo>
                    <a:pt x="3579" y="2160"/>
                    <a:pt x="3435" y="2091"/>
                    <a:pt x="3284" y="2091"/>
                  </a:cubicBezTo>
                  <a:close/>
                  <a:moveTo>
                    <a:pt x="15559" y="3359"/>
                  </a:moveTo>
                  <a:cubicBezTo>
                    <a:pt x="15451" y="3359"/>
                    <a:pt x="15348" y="3392"/>
                    <a:pt x="15264" y="3460"/>
                  </a:cubicBezTo>
                  <a:cubicBezTo>
                    <a:pt x="14988" y="3617"/>
                    <a:pt x="14936" y="3998"/>
                    <a:pt x="15093" y="4221"/>
                  </a:cubicBezTo>
                  <a:cubicBezTo>
                    <a:pt x="15222" y="4381"/>
                    <a:pt x="15386" y="4465"/>
                    <a:pt x="15545" y="4465"/>
                  </a:cubicBezTo>
                  <a:cubicBezTo>
                    <a:pt x="15661" y="4465"/>
                    <a:pt x="15773" y="4420"/>
                    <a:pt x="15867" y="4326"/>
                  </a:cubicBezTo>
                  <a:cubicBezTo>
                    <a:pt x="16130" y="4169"/>
                    <a:pt x="16196" y="3841"/>
                    <a:pt x="16025" y="3565"/>
                  </a:cubicBezTo>
                  <a:cubicBezTo>
                    <a:pt x="15891" y="3431"/>
                    <a:pt x="15720" y="3359"/>
                    <a:pt x="15559" y="3359"/>
                  </a:cubicBezTo>
                  <a:close/>
                  <a:moveTo>
                    <a:pt x="2124" y="3411"/>
                  </a:moveTo>
                  <a:cubicBezTo>
                    <a:pt x="1954" y="3411"/>
                    <a:pt x="1796" y="3484"/>
                    <a:pt x="1694" y="3617"/>
                  </a:cubicBezTo>
                  <a:cubicBezTo>
                    <a:pt x="1484" y="3893"/>
                    <a:pt x="1536" y="4221"/>
                    <a:pt x="1812" y="4379"/>
                  </a:cubicBezTo>
                  <a:cubicBezTo>
                    <a:pt x="1896" y="4447"/>
                    <a:pt x="2010" y="4480"/>
                    <a:pt x="2126" y="4480"/>
                  </a:cubicBezTo>
                  <a:cubicBezTo>
                    <a:pt x="2300" y="4480"/>
                    <a:pt x="2479" y="4407"/>
                    <a:pt x="2573" y="4274"/>
                  </a:cubicBezTo>
                  <a:cubicBezTo>
                    <a:pt x="2744" y="3998"/>
                    <a:pt x="2678" y="3670"/>
                    <a:pt x="2468" y="3512"/>
                  </a:cubicBezTo>
                  <a:cubicBezTo>
                    <a:pt x="2357" y="3444"/>
                    <a:pt x="2238" y="3411"/>
                    <a:pt x="2124" y="3411"/>
                  </a:cubicBezTo>
                  <a:close/>
                  <a:moveTo>
                    <a:pt x="16406" y="4837"/>
                  </a:moveTo>
                  <a:cubicBezTo>
                    <a:pt x="16334" y="4837"/>
                    <a:pt x="16263" y="4850"/>
                    <a:pt x="16196" y="4877"/>
                  </a:cubicBezTo>
                  <a:cubicBezTo>
                    <a:pt x="15920" y="5035"/>
                    <a:pt x="15802" y="5363"/>
                    <a:pt x="15920" y="5639"/>
                  </a:cubicBezTo>
                  <a:cubicBezTo>
                    <a:pt x="16037" y="5844"/>
                    <a:pt x="16249" y="5954"/>
                    <a:pt x="16463" y="5954"/>
                  </a:cubicBezTo>
                  <a:cubicBezTo>
                    <a:pt x="16537" y="5954"/>
                    <a:pt x="16611" y="5941"/>
                    <a:pt x="16681" y="5914"/>
                  </a:cubicBezTo>
                  <a:cubicBezTo>
                    <a:pt x="16957" y="5757"/>
                    <a:pt x="17062" y="5481"/>
                    <a:pt x="16957" y="5153"/>
                  </a:cubicBezTo>
                  <a:cubicBezTo>
                    <a:pt x="16830" y="4948"/>
                    <a:pt x="16616" y="4837"/>
                    <a:pt x="16406" y="4837"/>
                  </a:cubicBezTo>
                  <a:close/>
                  <a:moveTo>
                    <a:pt x="1266" y="4890"/>
                  </a:moveTo>
                  <a:cubicBezTo>
                    <a:pt x="1055" y="4890"/>
                    <a:pt x="853" y="5000"/>
                    <a:pt x="775" y="5205"/>
                  </a:cubicBezTo>
                  <a:cubicBezTo>
                    <a:pt x="604" y="5481"/>
                    <a:pt x="775" y="5809"/>
                    <a:pt x="1037" y="5967"/>
                  </a:cubicBezTo>
                  <a:cubicBezTo>
                    <a:pt x="1107" y="5997"/>
                    <a:pt x="1181" y="6011"/>
                    <a:pt x="1253" y="6011"/>
                  </a:cubicBezTo>
                  <a:cubicBezTo>
                    <a:pt x="1466" y="6011"/>
                    <a:pt x="1671" y="5883"/>
                    <a:pt x="1759" y="5639"/>
                  </a:cubicBezTo>
                  <a:cubicBezTo>
                    <a:pt x="1864" y="5363"/>
                    <a:pt x="1759" y="5100"/>
                    <a:pt x="1484" y="4930"/>
                  </a:cubicBezTo>
                  <a:cubicBezTo>
                    <a:pt x="1413" y="4903"/>
                    <a:pt x="1339" y="4890"/>
                    <a:pt x="1266" y="4890"/>
                  </a:cubicBezTo>
                  <a:close/>
                  <a:moveTo>
                    <a:pt x="16973" y="6508"/>
                  </a:moveTo>
                  <a:cubicBezTo>
                    <a:pt x="16934" y="6508"/>
                    <a:pt x="16893" y="6511"/>
                    <a:pt x="16852" y="6518"/>
                  </a:cubicBezTo>
                  <a:cubicBezTo>
                    <a:pt x="16576" y="6570"/>
                    <a:pt x="16353" y="6846"/>
                    <a:pt x="16458" y="7174"/>
                  </a:cubicBezTo>
                  <a:cubicBezTo>
                    <a:pt x="16517" y="7421"/>
                    <a:pt x="16734" y="7615"/>
                    <a:pt x="17014" y="7615"/>
                  </a:cubicBezTo>
                  <a:cubicBezTo>
                    <a:pt x="17047" y="7615"/>
                    <a:pt x="17080" y="7613"/>
                    <a:pt x="17114" y="7607"/>
                  </a:cubicBezTo>
                  <a:cubicBezTo>
                    <a:pt x="17390" y="7502"/>
                    <a:pt x="17560" y="7227"/>
                    <a:pt x="17508" y="6951"/>
                  </a:cubicBezTo>
                  <a:cubicBezTo>
                    <a:pt x="17451" y="6664"/>
                    <a:pt x="17243" y="6508"/>
                    <a:pt x="16973" y="6508"/>
                  </a:cubicBezTo>
                  <a:close/>
                  <a:moveTo>
                    <a:pt x="721" y="6560"/>
                  </a:moveTo>
                  <a:cubicBezTo>
                    <a:pt x="473" y="6560"/>
                    <a:pt x="217" y="6717"/>
                    <a:pt x="171" y="7003"/>
                  </a:cubicBezTo>
                  <a:cubicBezTo>
                    <a:pt x="119" y="7279"/>
                    <a:pt x="329" y="7555"/>
                    <a:pt x="604" y="7607"/>
                  </a:cubicBezTo>
                  <a:cubicBezTo>
                    <a:pt x="656" y="7629"/>
                    <a:pt x="710" y="7640"/>
                    <a:pt x="763" y="7640"/>
                  </a:cubicBezTo>
                  <a:cubicBezTo>
                    <a:pt x="994" y="7640"/>
                    <a:pt x="1218" y="7450"/>
                    <a:pt x="1261" y="7227"/>
                  </a:cubicBezTo>
                  <a:cubicBezTo>
                    <a:pt x="1313" y="6898"/>
                    <a:pt x="1156" y="6623"/>
                    <a:pt x="827" y="6570"/>
                  </a:cubicBezTo>
                  <a:cubicBezTo>
                    <a:pt x="793" y="6564"/>
                    <a:pt x="757" y="6560"/>
                    <a:pt x="721" y="6560"/>
                  </a:cubicBezTo>
                  <a:close/>
                  <a:moveTo>
                    <a:pt x="552" y="8263"/>
                  </a:moveTo>
                  <a:cubicBezTo>
                    <a:pt x="224" y="8263"/>
                    <a:pt x="1" y="8539"/>
                    <a:pt x="1" y="8815"/>
                  </a:cubicBezTo>
                  <a:cubicBezTo>
                    <a:pt x="1" y="9143"/>
                    <a:pt x="224" y="9366"/>
                    <a:pt x="552" y="9366"/>
                  </a:cubicBezTo>
                  <a:cubicBezTo>
                    <a:pt x="827" y="9366"/>
                    <a:pt x="1103" y="9143"/>
                    <a:pt x="1103" y="8815"/>
                  </a:cubicBezTo>
                  <a:cubicBezTo>
                    <a:pt x="1103" y="8539"/>
                    <a:pt x="827" y="8263"/>
                    <a:pt x="552" y="8263"/>
                  </a:cubicBezTo>
                  <a:close/>
                  <a:moveTo>
                    <a:pt x="17180" y="8211"/>
                  </a:moveTo>
                  <a:cubicBezTo>
                    <a:pt x="16852" y="8211"/>
                    <a:pt x="16629" y="8486"/>
                    <a:pt x="16629" y="8762"/>
                  </a:cubicBezTo>
                  <a:cubicBezTo>
                    <a:pt x="16629" y="8771"/>
                    <a:pt x="16629" y="8780"/>
                    <a:pt x="16629" y="8788"/>
                  </a:cubicBezTo>
                  <a:lnTo>
                    <a:pt x="16629" y="8788"/>
                  </a:lnTo>
                  <a:cubicBezTo>
                    <a:pt x="16629" y="8797"/>
                    <a:pt x="16629" y="8806"/>
                    <a:pt x="16629" y="8815"/>
                  </a:cubicBezTo>
                  <a:cubicBezTo>
                    <a:pt x="16629" y="9090"/>
                    <a:pt x="16852" y="9366"/>
                    <a:pt x="17180" y="9366"/>
                  </a:cubicBezTo>
                  <a:cubicBezTo>
                    <a:pt x="17442" y="9366"/>
                    <a:pt x="17718" y="9090"/>
                    <a:pt x="17718" y="8815"/>
                  </a:cubicBezTo>
                  <a:cubicBezTo>
                    <a:pt x="17718" y="8806"/>
                    <a:pt x="17718" y="8797"/>
                    <a:pt x="17717" y="8788"/>
                  </a:cubicBezTo>
                  <a:lnTo>
                    <a:pt x="17717" y="8788"/>
                  </a:lnTo>
                  <a:cubicBezTo>
                    <a:pt x="17718" y="8780"/>
                    <a:pt x="17718" y="8771"/>
                    <a:pt x="17718" y="8762"/>
                  </a:cubicBezTo>
                  <a:cubicBezTo>
                    <a:pt x="17718" y="8486"/>
                    <a:pt x="17442" y="8211"/>
                    <a:pt x="17180" y="8211"/>
                  </a:cubicBezTo>
                  <a:close/>
                  <a:moveTo>
                    <a:pt x="16976" y="10008"/>
                  </a:moveTo>
                  <a:cubicBezTo>
                    <a:pt x="16714" y="10008"/>
                    <a:pt x="16514" y="10167"/>
                    <a:pt x="16458" y="10403"/>
                  </a:cubicBezTo>
                  <a:cubicBezTo>
                    <a:pt x="16406" y="10731"/>
                    <a:pt x="16576" y="11006"/>
                    <a:pt x="16852" y="11059"/>
                  </a:cubicBezTo>
                  <a:cubicBezTo>
                    <a:pt x="16892" y="11065"/>
                    <a:pt x="16931" y="11068"/>
                    <a:pt x="16969" y="11068"/>
                  </a:cubicBezTo>
                  <a:cubicBezTo>
                    <a:pt x="17241" y="11068"/>
                    <a:pt x="17450" y="10909"/>
                    <a:pt x="17508" y="10678"/>
                  </a:cubicBezTo>
                  <a:cubicBezTo>
                    <a:pt x="17560" y="10350"/>
                    <a:pt x="17390" y="10074"/>
                    <a:pt x="17114" y="10022"/>
                  </a:cubicBezTo>
                  <a:cubicBezTo>
                    <a:pt x="17067" y="10012"/>
                    <a:pt x="17021" y="10008"/>
                    <a:pt x="16976" y="10008"/>
                  </a:cubicBezTo>
                  <a:close/>
                  <a:moveTo>
                    <a:pt x="741" y="10008"/>
                  </a:moveTo>
                  <a:cubicBezTo>
                    <a:pt x="697" y="10008"/>
                    <a:pt x="651" y="10013"/>
                    <a:pt x="604" y="10022"/>
                  </a:cubicBezTo>
                  <a:cubicBezTo>
                    <a:pt x="329" y="10074"/>
                    <a:pt x="119" y="10403"/>
                    <a:pt x="171" y="10678"/>
                  </a:cubicBezTo>
                  <a:cubicBezTo>
                    <a:pt x="266" y="10915"/>
                    <a:pt x="499" y="11119"/>
                    <a:pt x="745" y="11119"/>
                  </a:cubicBezTo>
                  <a:cubicBezTo>
                    <a:pt x="773" y="11119"/>
                    <a:pt x="800" y="11116"/>
                    <a:pt x="827" y="11111"/>
                  </a:cubicBezTo>
                  <a:cubicBezTo>
                    <a:pt x="1156" y="11006"/>
                    <a:pt x="1313" y="10731"/>
                    <a:pt x="1261" y="10455"/>
                  </a:cubicBezTo>
                  <a:cubicBezTo>
                    <a:pt x="1216" y="10174"/>
                    <a:pt x="1006" y="10008"/>
                    <a:pt x="741" y="10008"/>
                  </a:cubicBezTo>
                  <a:close/>
                  <a:moveTo>
                    <a:pt x="1260" y="11669"/>
                  </a:moveTo>
                  <a:cubicBezTo>
                    <a:pt x="1185" y="11669"/>
                    <a:pt x="1110" y="11684"/>
                    <a:pt x="1037" y="11715"/>
                  </a:cubicBezTo>
                  <a:cubicBezTo>
                    <a:pt x="775" y="11820"/>
                    <a:pt x="657" y="12148"/>
                    <a:pt x="775" y="12424"/>
                  </a:cubicBezTo>
                  <a:cubicBezTo>
                    <a:pt x="853" y="12629"/>
                    <a:pt x="1055" y="12739"/>
                    <a:pt x="1266" y="12739"/>
                  </a:cubicBezTo>
                  <a:cubicBezTo>
                    <a:pt x="1339" y="12739"/>
                    <a:pt x="1413" y="12726"/>
                    <a:pt x="1484" y="12699"/>
                  </a:cubicBezTo>
                  <a:cubicBezTo>
                    <a:pt x="1759" y="12581"/>
                    <a:pt x="1864" y="12253"/>
                    <a:pt x="1759" y="11991"/>
                  </a:cubicBezTo>
                  <a:cubicBezTo>
                    <a:pt x="1672" y="11787"/>
                    <a:pt x="1470" y="11669"/>
                    <a:pt x="1260" y="11669"/>
                  </a:cubicBezTo>
                  <a:close/>
                  <a:moveTo>
                    <a:pt x="16446" y="11647"/>
                  </a:moveTo>
                  <a:cubicBezTo>
                    <a:pt x="16241" y="11647"/>
                    <a:pt x="16048" y="11791"/>
                    <a:pt x="15972" y="11991"/>
                  </a:cubicBezTo>
                  <a:cubicBezTo>
                    <a:pt x="15802" y="12253"/>
                    <a:pt x="15972" y="12581"/>
                    <a:pt x="16248" y="12699"/>
                  </a:cubicBezTo>
                  <a:cubicBezTo>
                    <a:pt x="16319" y="12726"/>
                    <a:pt x="16393" y="12739"/>
                    <a:pt x="16466" y="12739"/>
                  </a:cubicBezTo>
                  <a:cubicBezTo>
                    <a:pt x="16677" y="12739"/>
                    <a:pt x="16879" y="12629"/>
                    <a:pt x="16957" y="12424"/>
                  </a:cubicBezTo>
                  <a:cubicBezTo>
                    <a:pt x="17062" y="12148"/>
                    <a:pt x="16957" y="11820"/>
                    <a:pt x="16681" y="11715"/>
                  </a:cubicBezTo>
                  <a:cubicBezTo>
                    <a:pt x="16605" y="11668"/>
                    <a:pt x="16525" y="11647"/>
                    <a:pt x="16446" y="11647"/>
                  </a:cubicBezTo>
                  <a:close/>
                  <a:moveTo>
                    <a:pt x="15587" y="13147"/>
                  </a:moveTo>
                  <a:cubicBezTo>
                    <a:pt x="15413" y="13147"/>
                    <a:pt x="15250" y="13219"/>
                    <a:pt x="15146" y="13355"/>
                  </a:cubicBezTo>
                  <a:cubicBezTo>
                    <a:pt x="14988" y="13631"/>
                    <a:pt x="14988" y="13959"/>
                    <a:pt x="15264" y="14117"/>
                  </a:cubicBezTo>
                  <a:cubicBezTo>
                    <a:pt x="15352" y="14211"/>
                    <a:pt x="15474" y="14256"/>
                    <a:pt x="15596" y="14256"/>
                  </a:cubicBezTo>
                  <a:cubicBezTo>
                    <a:pt x="15764" y="14256"/>
                    <a:pt x="15934" y="14171"/>
                    <a:pt x="16025" y="14012"/>
                  </a:cubicBezTo>
                  <a:cubicBezTo>
                    <a:pt x="16196" y="13789"/>
                    <a:pt x="16130" y="13408"/>
                    <a:pt x="15920" y="13237"/>
                  </a:cubicBezTo>
                  <a:cubicBezTo>
                    <a:pt x="15813" y="13176"/>
                    <a:pt x="15698" y="13147"/>
                    <a:pt x="15587" y="13147"/>
                  </a:cubicBezTo>
                  <a:close/>
                  <a:moveTo>
                    <a:pt x="2129" y="13149"/>
                  </a:moveTo>
                  <a:cubicBezTo>
                    <a:pt x="2023" y="13149"/>
                    <a:pt x="1914" y="13179"/>
                    <a:pt x="1812" y="13237"/>
                  </a:cubicBezTo>
                  <a:cubicBezTo>
                    <a:pt x="1589" y="13460"/>
                    <a:pt x="1536" y="13789"/>
                    <a:pt x="1694" y="14012"/>
                  </a:cubicBezTo>
                  <a:cubicBezTo>
                    <a:pt x="1799" y="14182"/>
                    <a:pt x="1965" y="14267"/>
                    <a:pt x="2141" y="14267"/>
                  </a:cubicBezTo>
                  <a:cubicBezTo>
                    <a:pt x="2250" y="14267"/>
                    <a:pt x="2363" y="14234"/>
                    <a:pt x="2468" y="14169"/>
                  </a:cubicBezTo>
                  <a:cubicBezTo>
                    <a:pt x="2678" y="13959"/>
                    <a:pt x="2744" y="13631"/>
                    <a:pt x="2573" y="13408"/>
                  </a:cubicBezTo>
                  <a:cubicBezTo>
                    <a:pt x="2474" y="13235"/>
                    <a:pt x="2307" y="13149"/>
                    <a:pt x="2129" y="13149"/>
                  </a:cubicBezTo>
                  <a:close/>
                  <a:moveTo>
                    <a:pt x="3287" y="14448"/>
                  </a:moveTo>
                  <a:cubicBezTo>
                    <a:pt x="3150" y="14448"/>
                    <a:pt x="3013" y="14504"/>
                    <a:pt x="2901" y="14615"/>
                  </a:cubicBezTo>
                  <a:cubicBezTo>
                    <a:pt x="2678" y="14825"/>
                    <a:pt x="2744" y="15206"/>
                    <a:pt x="2954" y="15377"/>
                  </a:cubicBezTo>
                  <a:cubicBezTo>
                    <a:pt x="3065" y="15488"/>
                    <a:pt x="3203" y="15544"/>
                    <a:pt x="3341" y="15544"/>
                  </a:cubicBezTo>
                  <a:cubicBezTo>
                    <a:pt x="3479" y="15544"/>
                    <a:pt x="3616" y="15488"/>
                    <a:pt x="3728" y="15377"/>
                  </a:cubicBezTo>
                  <a:cubicBezTo>
                    <a:pt x="3885" y="15153"/>
                    <a:pt x="3885" y="14773"/>
                    <a:pt x="3662" y="14615"/>
                  </a:cubicBezTo>
                  <a:cubicBezTo>
                    <a:pt x="3557" y="14504"/>
                    <a:pt x="3423" y="14448"/>
                    <a:pt x="3287" y="14448"/>
                  </a:cubicBezTo>
                  <a:close/>
                  <a:moveTo>
                    <a:pt x="14406" y="14439"/>
                  </a:moveTo>
                  <a:cubicBezTo>
                    <a:pt x="14282" y="14439"/>
                    <a:pt x="14158" y="14478"/>
                    <a:pt x="14056" y="14550"/>
                  </a:cubicBezTo>
                  <a:cubicBezTo>
                    <a:pt x="13833" y="14773"/>
                    <a:pt x="13781" y="15101"/>
                    <a:pt x="14004" y="15377"/>
                  </a:cubicBezTo>
                  <a:cubicBezTo>
                    <a:pt x="14115" y="15488"/>
                    <a:pt x="14253" y="15544"/>
                    <a:pt x="14389" y="15544"/>
                  </a:cubicBezTo>
                  <a:cubicBezTo>
                    <a:pt x="14526" y="15544"/>
                    <a:pt x="14660" y="15488"/>
                    <a:pt x="14765" y="15377"/>
                  </a:cubicBezTo>
                  <a:cubicBezTo>
                    <a:pt x="14988" y="15206"/>
                    <a:pt x="15041" y="14825"/>
                    <a:pt x="14818" y="14615"/>
                  </a:cubicBezTo>
                  <a:cubicBezTo>
                    <a:pt x="14703" y="14494"/>
                    <a:pt x="14554" y="14439"/>
                    <a:pt x="14406" y="14439"/>
                  </a:cubicBezTo>
                  <a:close/>
                  <a:moveTo>
                    <a:pt x="4712" y="15460"/>
                  </a:moveTo>
                  <a:cubicBezTo>
                    <a:pt x="4520" y="15460"/>
                    <a:pt x="4330" y="15569"/>
                    <a:pt x="4213" y="15757"/>
                  </a:cubicBezTo>
                  <a:cubicBezTo>
                    <a:pt x="4108" y="15980"/>
                    <a:pt x="4161" y="16361"/>
                    <a:pt x="4437" y="16466"/>
                  </a:cubicBezTo>
                  <a:cubicBezTo>
                    <a:pt x="4528" y="16523"/>
                    <a:pt x="4626" y="16547"/>
                    <a:pt x="4721" y="16547"/>
                  </a:cubicBezTo>
                  <a:cubicBezTo>
                    <a:pt x="4912" y="16547"/>
                    <a:pt x="5093" y="16448"/>
                    <a:pt x="5198" y="16308"/>
                  </a:cubicBezTo>
                  <a:cubicBezTo>
                    <a:pt x="5303" y="16033"/>
                    <a:pt x="5250" y="15705"/>
                    <a:pt x="4975" y="15534"/>
                  </a:cubicBezTo>
                  <a:cubicBezTo>
                    <a:pt x="4891" y="15484"/>
                    <a:pt x="4801" y="15460"/>
                    <a:pt x="4712" y="15460"/>
                  </a:cubicBezTo>
                  <a:close/>
                  <a:moveTo>
                    <a:pt x="13015" y="15460"/>
                  </a:moveTo>
                  <a:cubicBezTo>
                    <a:pt x="12924" y="15460"/>
                    <a:pt x="12832" y="15484"/>
                    <a:pt x="12744" y="15534"/>
                  </a:cubicBezTo>
                  <a:cubicBezTo>
                    <a:pt x="12468" y="15705"/>
                    <a:pt x="12416" y="16033"/>
                    <a:pt x="12521" y="16308"/>
                  </a:cubicBezTo>
                  <a:cubicBezTo>
                    <a:pt x="12635" y="16448"/>
                    <a:pt x="12818" y="16547"/>
                    <a:pt x="13010" y="16547"/>
                  </a:cubicBezTo>
                  <a:cubicBezTo>
                    <a:pt x="13106" y="16547"/>
                    <a:pt x="13203" y="16523"/>
                    <a:pt x="13295" y="16466"/>
                  </a:cubicBezTo>
                  <a:cubicBezTo>
                    <a:pt x="13571" y="16308"/>
                    <a:pt x="13623" y="15980"/>
                    <a:pt x="13505" y="15757"/>
                  </a:cubicBezTo>
                  <a:cubicBezTo>
                    <a:pt x="13398" y="15569"/>
                    <a:pt x="13211" y="15460"/>
                    <a:pt x="13015" y="15460"/>
                  </a:cubicBezTo>
                  <a:close/>
                  <a:moveTo>
                    <a:pt x="6290" y="16159"/>
                  </a:moveTo>
                  <a:cubicBezTo>
                    <a:pt x="6062" y="16159"/>
                    <a:pt x="5844" y="16321"/>
                    <a:pt x="5801" y="16584"/>
                  </a:cubicBezTo>
                  <a:cubicBezTo>
                    <a:pt x="5696" y="16846"/>
                    <a:pt x="5854" y="17122"/>
                    <a:pt x="6130" y="17240"/>
                  </a:cubicBezTo>
                  <a:cubicBezTo>
                    <a:pt x="6186" y="17262"/>
                    <a:pt x="6244" y="17272"/>
                    <a:pt x="6303" y="17272"/>
                  </a:cubicBezTo>
                  <a:cubicBezTo>
                    <a:pt x="6530" y="17272"/>
                    <a:pt x="6755" y="17121"/>
                    <a:pt x="6838" y="16912"/>
                  </a:cubicBezTo>
                  <a:cubicBezTo>
                    <a:pt x="6891" y="16584"/>
                    <a:pt x="6733" y="16308"/>
                    <a:pt x="6458" y="16190"/>
                  </a:cubicBezTo>
                  <a:cubicBezTo>
                    <a:pt x="6403" y="16169"/>
                    <a:pt x="6346" y="16159"/>
                    <a:pt x="6290" y="16159"/>
                  </a:cubicBezTo>
                  <a:close/>
                  <a:moveTo>
                    <a:pt x="11441" y="16159"/>
                  </a:moveTo>
                  <a:cubicBezTo>
                    <a:pt x="11384" y="16159"/>
                    <a:pt x="11328" y="16169"/>
                    <a:pt x="11274" y="16190"/>
                  </a:cubicBezTo>
                  <a:cubicBezTo>
                    <a:pt x="10999" y="16308"/>
                    <a:pt x="10828" y="16584"/>
                    <a:pt x="10880" y="16912"/>
                  </a:cubicBezTo>
                  <a:cubicBezTo>
                    <a:pt x="10974" y="17121"/>
                    <a:pt x="11201" y="17272"/>
                    <a:pt x="11429" y="17272"/>
                  </a:cubicBezTo>
                  <a:cubicBezTo>
                    <a:pt x="11487" y="17272"/>
                    <a:pt x="11546" y="17262"/>
                    <a:pt x="11602" y="17240"/>
                  </a:cubicBezTo>
                  <a:cubicBezTo>
                    <a:pt x="11865" y="17122"/>
                    <a:pt x="12035" y="16846"/>
                    <a:pt x="11930" y="16518"/>
                  </a:cubicBezTo>
                  <a:cubicBezTo>
                    <a:pt x="11878" y="16309"/>
                    <a:pt x="11660" y="16159"/>
                    <a:pt x="11441" y="16159"/>
                  </a:cubicBezTo>
                  <a:close/>
                  <a:moveTo>
                    <a:pt x="8046" y="16518"/>
                  </a:moveTo>
                  <a:cubicBezTo>
                    <a:pt x="7770" y="16518"/>
                    <a:pt x="7494" y="16741"/>
                    <a:pt x="7442" y="17017"/>
                  </a:cubicBezTo>
                  <a:cubicBezTo>
                    <a:pt x="7442" y="17345"/>
                    <a:pt x="7665" y="17621"/>
                    <a:pt x="7928" y="17621"/>
                  </a:cubicBezTo>
                  <a:cubicBezTo>
                    <a:pt x="7960" y="17626"/>
                    <a:pt x="7991" y="17628"/>
                    <a:pt x="8021" y="17628"/>
                  </a:cubicBezTo>
                  <a:cubicBezTo>
                    <a:pt x="8298" y="17628"/>
                    <a:pt x="8484" y="17418"/>
                    <a:pt x="8531" y="17122"/>
                  </a:cubicBezTo>
                  <a:cubicBezTo>
                    <a:pt x="8584" y="16846"/>
                    <a:pt x="8374" y="16584"/>
                    <a:pt x="8046" y="16518"/>
                  </a:cubicBezTo>
                  <a:close/>
                  <a:moveTo>
                    <a:pt x="9686" y="16518"/>
                  </a:moveTo>
                  <a:cubicBezTo>
                    <a:pt x="9358" y="16584"/>
                    <a:pt x="9135" y="16846"/>
                    <a:pt x="9187" y="17122"/>
                  </a:cubicBezTo>
                  <a:cubicBezTo>
                    <a:pt x="9235" y="17418"/>
                    <a:pt x="9421" y="17628"/>
                    <a:pt x="9698" y="17628"/>
                  </a:cubicBezTo>
                  <a:cubicBezTo>
                    <a:pt x="9728" y="17628"/>
                    <a:pt x="9759" y="17626"/>
                    <a:pt x="9791" y="17621"/>
                  </a:cubicBezTo>
                  <a:cubicBezTo>
                    <a:pt x="10067" y="17568"/>
                    <a:pt x="10290" y="17345"/>
                    <a:pt x="10290" y="17017"/>
                  </a:cubicBezTo>
                  <a:cubicBezTo>
                    <a:pt x="10224" y="16741"/>
                    <a:pt x="9962" y="16518"/>
                    <a:pt x="9686" y="16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63"/>
            <p:cNvSpPr/>
            <p:nvPr/>
          </p:nvSpPr>
          <p:spPr>
            <a:xfrm rot="-5400000">
              <a:off x="941738" y="1554363"/>
              <a:ext cx="759300" cy="759300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63"/>
            <p:cNvSpPr/>
            <p:nvPr/>
          </p:nvSpPr>
          <p:spPr>
            <a:xfrm>
              <a:off x="991097" y="1603127"/>
              <a:ext cx="663254" cy="661064"/>
            </a:xfrm>
            <a:custGeom>
              <a:rect b="b" l="l" r="r" t="t"/>
              <a:pathLst>
                <a:path extrusionOk="0" h="15422" w="15474">
                  <a:moveTo>
                    <a:pt x="7756" y="1"/>
                  </a:moveTo>
                  <a:cubicBezTo>
                    <a:pt x="3491" y="1"/>
                    <a:pt x="0" y="3452"/>
                    <a:pt x="0" y="7718"/>
                  </a:cubicBezTo>
                  <a:cubicBezTo>
                    <a:pt x="0" y="11983"/>
                    <a:pt x="3491" y="15421"/>
                    <a:pt x="7756" y="15421"/>
                  </a:cubicBezTo>
                  <a:cubicBezTo>
                    <a:pt x="12022" y="15421"/>
                    <a:pt x="15473" y="11983"/>
                    <a:pt x="15473" y="7718"/>
                  </a:cubicBezTo>
                  <a:cubicBezTo>
                    <a:pt x="15473" y="3452"/>
                    <a:pt x="12022" y="1"/>
                    <a:pt x="77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63"/>
            <p:cNvSpPr/>
            <p:nvPr/>
          </p:nvSpPr>
          <p:spPr>
            <a:xfrm>
              <a:off x="1056335" y="1666698"/>
              <a:ext cx="534453" cy="534484"/>
            </a:xfrm>
            <a:custGeom>
              <a:rect b="b" l="l" r="r" t="t"/>
              <a:pathLst>
                <a:path extrusionOk="0" h="12469" w="12469">
                  <a:moveTo>
                    <a:pt x="6234" y="1"/>
                  </a:moveTo>
                  <a:cubicBezTo>
                    <a:pt x="2796" y="1"/>
                    <a:pt x="0" y="2783"/>
                    <a:pt x="0" y="6235"/>
                  </a:cubicBezTo>
                  <a:cubicBezTo>
                    <a:pt x="0" y="9673"/>
                    <a:pt x="2796" y="12468"/>
                    <a:pt x="6234" y="12468"/>
                  </a:cubicBezTo>
                  <a:cubicBezTo>
                    <a:pt x="9686" y="12468"/>
                    <a:pt x="12468" y="9673"/>
                    <a:pt x="12468" y="6235"/>
                  </a:cubicBezTo>
                  <a:cubicBezTo>
                    <a:pt x="12468" y="2783"/>
                    <a:pt x="9686" y="1"/>
                    <a:pt x="6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63"/>
            <p:cNvSpPr/>
            <p:nvPr/>
          </p:nvSpPr>
          <p:spPr>
            <a:xfrm>
              <a:off x="1260537" y="1821401"/>
              <a:ext cx="126616" cy="126623"/>
            </a:xfrm>
            <a:custGeom>
              <a:rect b="b" l="l" r="r" t="t"/>
              <a:pathLst>
                <a:path extrusionOk="0" h="2954" w="2954">
                  <a:moveTo>
                    <a:pt x="1470" y="1"/>
                  </a:moveTo>
                  <a:cubicBezTo>
                    <a:pt x="657" y="1"/>
                    <a:pt x="0" y="657"/>
                    <a:pt x="0" y="1471"/>
                  </a:cubicBezTo>
                  <a:cubicBezTo>
                    <a:pt x="0" y="2297"/>
                    <a:pt x="657" y="2954"/>
                    <a:pt x="1470" y="2954"/>
                  </a:cubicBezTo>
                  <a:cubicBezTo>
                    <a:pt x="2297" y="2954"/>
                    <a:pt x="2953" y="2297"/>
                    <a:pt x="2953" y="1471"/>
                  </a:cubicBezTo>
                  <a:cubicBezTo>
                    <a:pt x="2953" y="657"/>
                    <a:pt x="2297" y="1"/>
                    <a:pt x="1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63"/>
            <p:cNvSpPr/>
            <p:nvPr/>
          </p:nvSpPr>
          <p:spPr>
            <a:xfrm>
              <a:off x="1216087" y="1933925"/>
              <a:ext cx="215513" cy="112563"/>
            </a:xfrm>
            <a:custGeom>
              <a:rect b="b" l="l" r="r" t="t"/>
              <a:pathLst>
                <a:path extrusionOk="0" h="2626" w="5028">
                  <a:moveTo>
                    <a:pt x="2507" y="1"/>
                  </a:moveTo>
                  <a:cubicBezTo>
                    <a:pt x="1195" y="1"/>
                    <a:pt x="106" y="985"/>
                    <a:pt x="1" y="2245"/>
                  </a:cubicBezTo>
                  <a:cubicBezTo>
                    <a:pt x="486" y="2455"/>
                    <a:pt x="1313" y="2625"/>
                    <a:pt x="2507" y="2625"/>
                  </a:cubicBezTo>
                  <a:cubicBezTo>
                    <a:pt x="3715" y="2625"/>
                    <a:pt x="4476" y="2455"/>
                    <a:pt x="5027" y="2245"/>
                  </a:cubicBezTo>
                  <a:cubicBezTo>
                    <a:pt x="4857" y="985"/>
                    <a:pt x="3820" y="1"/>
                    <a:pt x="2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1" name="Google Shape;2381;p63"/>
          <p:cNvGrpSpPr/>
          <p:nvPr/>
        </p:nvGrpSpPr>
        <p:grpSpPr>
          <a:xfrm>
            <a:off x="1895644" y="1523825"/>
            <a:ext cx="822446" cy="820222"/>
            <a:chOff x="1895644" y="1523825"/>
            <a:chExt cx="822446" cy="820222"/>
          </a:xfrm>
        </p:grpSpPr>
        <p:sp>
          <p:nvSpPr>
            <p:cNvPr id="2382" name="Google Shape;2382;p63"/>
            <p:cNvSpPr/>
            <p:nvPr/>
          </p:nvSpPr>
          <p:spPr>
            <a:xfrm>
              <a:off x="1895644" y="1523825"/>
              <a:ext cx="822446" cy="820222"/>
            </a:xfrm>
            <a:custGeom>
              <a:rect b="b" l="l" r="r" t="t"/>
              <a:pathLst>
                <a:path extrusionOk="0" h="19135" w="19188">
                  <a:moveTo>
                    <a:pt x="9620" y="0"/>
                  </a:moveTo>
                  <a:cubicBezTo>
                    <a:pt x="4318" y="0"/>
                    <a:pt x="0" y="4265"/>
                    <a:pt x="0" y="9568"/>
                  </a:cubicBezTo>
                  <a:cubicBezTo>
                    <a:pt x="0" y="14870"/>
                    <a:pt x="4318" y="19135"/>
                    <a:pt x="9620" y="19135"/>
                  </a:cubicBezTo>
                  <a:cubicBezTo>
                    <a:pt x="14922" y="19135"/>
                    <a:pt x="19188" y="14870"/>
                    <a:pt x="19188" y="9568"/>
                  </a:cubicBezTo>
                  <a:cubicBezTo>
                    <a:pt x="19188" y="4265"/>
                    <a:pt x="14922" y="0"/>
                    <a:pt x="9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63"/>
            <p:cNvSpPr/>
            <p:nvPr/>
          </p:nvSpPr>
          <p:spPr>
            <a:xfrm>
              <a:off x="1928263" y="1556103"/>
              <a:ext cx="759438" cy="755667"/>
            </a:xfrm>
            <a:custGeom>
              <a:rect b="b" l="l" r="r" t="t"/>
              <a:pathLst>
                <a:path extrusionOk="0" h="17629" w="17718">
                  <a:moveTo>
                    <a:pt x="7970" y="1"/>
                  </a:moveTo>
                  <a:cubicBezTo>
                    <a:pt x="7939" y="1"/>
                    <a:pt x="7907" y="3"/>
                    <a:pt x="7875" y="8"/>
                  </a:cubicBezTo>
                  <a:cubicBezTo>
                    <a:pt x="7599" y="8"/>
                    <a:pt x="7389" y="284"/>
                    <a:pt x="7442" y="612"/>
                  </a:cubicBezTo>
                  <a:cubicBezTo>
                    <a:pt x="7442" y="888"/>
                    <a:pt x="7717" y="1098"/>
                    <a:pt x="8045" y="1098"/>
                  </a:cubicBezTo>
                  <a:cubicBezTo>
                    <a:pt x="8321" y="1045"/>
                    <a:pt x="8531" y="770"/>
                    <a:pt x="8479" y="507"/>
                  </a:cubicBezTo>
                  <a:cubicBezTo>
                    <a:pt x="8479" y="211"/>
                    <a:pt x="8254" y="1"/>
                    <a:pt x="7970" y="1"/>
                  </a:cubicBezTo>
                  <a:close/>
                  <a:moveTo>
                    <a:pt x="9657" y="1"/>
                  </a:moveTo>
                  <a:cubicBezTo>
                    <a:pt x="9411" y="1"/>
                    <a:pt x="9182" y="211"/>
                    <a:pt x="9135" y="507"/>
                  </a:cubicBezTo>
                  <a:cubicBezTo>
                    <a:pt x="9135" y="770"/>
                    <a:pt x="9358" y="1045"/>
                    <a:pt x="9633" y="1098"/>
                  </a:cubicBezTo>
                  <a:cubicBezTo>
                    <a:pt x="9962" y="1098"/>
                    <a:pt x="10224" y="888"/>
                    <a:pt x="10224" y="612"/>
                  </a:cubicBezTo>
                  <a:cubicBezTo>
                    <a:pt x="10290" y="284"/>
                    <a:pt x="10067" y="8"/>
                    <a:pt x="9738" y="8"/>
                  </a:cubicBezTo>
                  <a:cubicBezTo>
                    <a:pt x="9711" y="3"/>
                    <a:pt x="9684" y="1"/>
                    <a:pt x="9657" y="1"/>
                  </a:cubicBezTo>
                  <a:close/>
                  <a:moveTo>
                    <a:pt x="11369" y="356"/>
                  </a:moveTo>
                  <a:cubicBezTo>
                    <a:pt x="11164" y="356"/>
                    <a:pt x="10973" y="500"/>
                    <a:pt x="10880" y="717"/>
                  </a:cubicBezTo>
                  <a:cubicBezTo>
                    <a:pt x="10775" y="993"/>
                    <a:pt x="10946" y="1321"/>
                    <a:pt x="11208" y="1426"/>
                  </a:cubicBezTo>
                  <a:cubicBezTo>
                    <a:pt x="11266" y="1437"/>
                    <a:pt x="11322" y="1443"/>
                    <a:pt x="11376" y="1443"/>
                  </a:cubicBezTo>
                  <a:cubicBezTo>
                    <a:pt x="11629" y="1443"/>
                    <a:pt x="11833" y="1315"/>
                    <a:pt x="11930" y="1045"/>
                  </a:cubicBezTo>
                  <a:cubicBezTo>
                    <a:pt x="12035" y="770"/>
                    <a:pt x="11865" y="441"/>
                    <a:pt x="11536" y="389"/>
                  </a:cubicBezTo>
                  <a:cubicBezTo>
                    <a:pt x="11481" y="367"/>
                    <a:pt x="11424" y="356"/>
                    <a:pt x="11369" y="356"/>
                  </a:cubicBezTo>
                  <a:close/>
                  <a:moveTo>
                    <a:pt x="6278" y="356"/>
                  </a:moveTo>
                  <a:cubicBezTo>
                    <a:pt x="6214" y="356"/>
                    <a:pt x="6147" y="367"/>
                    <a:pt x="6077" y="389"/>
                  </a:cubicBezTo>
                  <a:cubicBezTo>
                    <a:pt x="5801" y="507"/>
                    <a:pt x="5631" y="770"/>
                    <a:pt x="5749" y="1098"/>
                  </a:cubicBezTo>
                  <a:cubicBezTo>
                    <a:pt x="5831" y="1313"/>
                    <a:pt x="6016" y="1464"/>
                    <a:pt x="6250" y="1464"/>
                  </a:cubicBezTo>
                  <a:cubicBezTo>
                    <a:pt x="6316" y="1464"/>
                    <a:pt x="6385" y="1452"/>
                    <a:pt x="6457" y="1426"/>
                  </a:cubicBezTo>
                  <a:cubicBezTo>
                    <a:pt x="6733" y="1321"/>
                    <a:pt x="6891" y="1045"/>
                    <a:pt x="6786" y="717"/>
                  </a:cubicBezTo>
                  <a:cubicBezTo>
                    <a:pt x="6703" y="500"/>
                    <a:pt x="6514" y="356"/>
                    <a:pt x="6278" y="356"/>
                  </a:cubicBezTo>
                  <a:close/>
                  <a:moveTo>
                    <a:pt x="13000" y="1047"/>
                  </a:moveTo>
                  <a:cubicBezTo>
                    <a:pt x="12807" y="1047"/>
                    <a:pt x="12602" y="1131"/>
                    <a:pt x="12521" y="1321"/>
                  </a:cubicBezTo>
                  <a:cubicBezTo>
                    <a:pt x="12363" y="1596"/>
                    <a:pt x="12468" y="1924"/>
                    <a:pt x="12691" y="2082"/>
                  </a:cubicBezTo>
                  <a:cubicBezTo>
                    <a:pt x="12782" y="2121"/>
                    <a:pt x="12879" y="2141"/>
                    <a:pt x="12973" y="2141"/>
                  </a:cubicBezTo>
                  <a:cubicBezTo>
                    <a:pt x="13165" y="2141"/>
                    <a:pt x="13347" y="2057"/>
                    <a:pt x="13453" y="1872"/>
                  </a:cubicBezTo>
                  <a:cubicBezTo>
                    <a:pt x="13623" y="1596"/>
                    <a:pt x="13505" y="1268"/>
                    <a:pt x="13243" y="1098"/>
                  </a:cubicBezTo>
                  <a:cubicBezTo>
                    <a:pt x="13173" y="1065"/>
                    <a:pt x="13088" y="1047"/>
                    <a:pt x="13000" y="1047"/>
                  </a:cubicBezTo>
                  <a:close/>
                  <a:moveTo>
                    <a:pt x="4668" y="1079"/>
                  </a:moveTo>
                  <a:cubicBezTo>
                    <a:pt x="4572" y="1079"/>
                    <a:pt x="4474" y="1105"/>
                    <a:pt x="4384" y="1163"/>
                  </a:cubicBezTo>
                  <a:cubicBezTo>
                    <a:pt x="4161" y="1321"/>
                    <a:pt x="4056" y="1649"/>
                    <a:pt x="4213" y="1924"/>
                  </a:cubicBezTo>
                  <a:cubicBezTo>
                    <a:pt x="4325" y="2071"/>
                    <a:pt x="4505" y="2167"/>
                    <a:pt x="4690" y="2167"/>
                  </a:cubicBezTo>
                  <a:cubicBezTo>
                    <a:pt x="4787" y="2167"/>
                    <a:pt x="4884" y="2141"/>
                    <a:pt x="4974" y="2082"/>
                  </a:cubicBezTo>
                  <a:cubicBezTo>
                    <a:pt x="5198" y="1924"/>
                    <a:pt x="5303" y="1596"/>
                    <a:pt x="5145" y="1321"/>
                  </a:cubicBezTo>
                  <a:cubicBezTo>
                    <a:pt x="5033" y="1174"/>
                    <a:pt x="4853" y="1079"/>
                    <a:pt x="4668" y="1079"/>
                  </a:cubicBezTo>
                  <a:close/>
                  <a:moveTo>
                    <a:pt x="14394" y="2078"/>
                  </a:moveTo>
                  <a:cubicBezTo>
                    <a:pt x="14239" y="2078"/>
                    <a:pt x="14088" y="2134"/>
                    <a:pt x="14004" y="2253"/>
                  </a:cubicBezTo>
                  <a:cubicBezTo>
                    <a:pt x="13781" y="2476"/>
                    <a:pt x="13781" y="2804"/>
                    <a:pt x="14004" y="3014"/>
                  </a:cubicBezTo>
                  <a:cubicBezTo>
                    <a:pt x="14126" y="3112"/>
                    <a:pt x="14258" y="3157"/>
                    <a:pt x="14385" y="3157"/>
                  </a:cubicBezTo>
                  <a:cubicBezTo>
                    <a:pt x="14546" y="3157"/>
                    <a:pt x="14700" y="3086"/>
                    <a:pt x="14817" y="2961"/>
                  </a:cubicBezTo>
                  <a:cubicBezTo>
                    <a:pt x="14988" y="2738"/>
                    <a:pt x="14988" y="2410"/>
                    <a:pt x="14765" y="2200"/>
                  </a:cubicBezTo>
                  <a:cubicBezTo>
                    <a:pt x="14667" y="2121"/>
                    <a:pt x="14529" y="2078"/>
                    <a:pt x="14394" y="2078"/>
                  </a:cubicBezTo>
                  <a:close/>
                  <a:moveTo>
                    <a:pt x="3283" y="2091"/>
                  </a:moveTo>
                  <a:cubicBezTo>
                    <a:pt x="3148" y="2091"/>
                    <a:pt x="3007" y="2147"/>
                    <a:pt x="2901" y="2253"/>
                  </a:cubicBezTo>
                  <a:cubicBezTo>
                    <a:pt x="2678" y="2476"/>
                    <a:pt x="2678" y="2804"/>
                    <a:pt x="2848" y="3014"/>
                  </a:cubicBezTo>
                  <a:cubicBezTo>
                    <a:pt x="2967" y="3133"/>
                    <a:pt x="3116" y="3188"/>
                    <a:pt x="3269" y="3188"/>
                  </a:cubicBezTo>
                  <a:cubicBezTo>
                    <a:pt x="3403" y="3188"/>
                    <a:pt x="3540" y="3146"/>
                    <a:pt x="3662" y="3066"/>
                  </a:cubicBezTo>
                  <a:cubicBezTo>
                    <a:pt x="3885" y="2856"/>
                    <a:pt x="3885" y="2528"/>
                    <a:pt x="3662" y="2305"/>
                  </a:cubicBezTo>
                  <a:cubicBezTo>
                    <a:pt x="3579" y="2160"/>
                    <a:pt x="3434" y="2091"/>
                    <a:pt x="3283" y="2091"/>
                  </a:cubicBezTo>
                  <a:close/>
                  <a:moveTo>
                    <a:pt x="15559" y="3359"/>
                  </a:moveTo>
                  <a:cubicBezTo>
                    <a:pt x="15451" y="3359"/>
                    <a:pt x="15348" y="3392"/>
                    <a:pt x="15264" y="3460"/>
                  </a:cubicBezTo>
                  <a:cubicBezTo>
                    <a:pt x="14988" y="3617"/>
                    <a:pt x="14936" y="3998"/>
                    <a:pt x="15093" y="4221"/>
                  </a:cubicBezTo>
                  <a:cubicBezTo>
                    <a:pt x="15222" y="4381"/>
                    <a:pt x="15386" y="4465"/>
                    <a:pt x="15545" y="4465"/>
                  </a:cubicBezTo>
                  <a:cubicBezTo>
                    <a:pt x="15661" y="4465"/>
                    <a:pt x="15773" y="4420"/>
                    <a:pt x="15867" y="4326"/>
                  </a:cubicBezTo>
                  <a:cubicBezTo>
                    <a:pt x="16130" y="4169"/>
                    <a:pt x="16195" y="3841"/>
                    <a:pt x="16025" y="3565"/>
                  </a:cubicBezTo>
                  <a:cubicBezTo>
                    <a:pt x="15891" y="3431"/>
                    <a:pt x="15720" y="3359"/>
                    <a:pt x="15559" y="3359"/>
                  </a:cubicBezTo>
                  <a:close/>
                  <a:moveTo>
                    <a:pt x="2124" y="3411"/>
                  </a:moveTo>
                  <a:cubicBezTo>
                    <a:pt x="1954" y="3411"/>
                    <a:pt x="1796" y="3484"/>
                    <a:pt x="1694" y="3617"/>
                  </a:cubicBezTo>
                  <a:cubicBezTo>
                    <a:pt x="1484" y="3893"/>
                    <a:pt x="1536" y="4221"/>
                    <a:pt x="1812" y="4379"/>
                  </a:cubicBezTo>
                  <a:cubicBezTo>
                    <a:pt x="1896" y="4447"/>
                    <a:pt x="2010" y="4480"/>
                    <a:pt x="2126" y="4480"/>
                  </a:cubicBezTo>
                  <a:cubicBezTo>
                    <a:pt x="2300" y="4480"/>
                    <a:pt x="2479" y="4407"/>
                    <a:pt x="2573" y="4274"/>
                  </a:cubicBezTo>
                  <a:cubicBezTo>
                    <a:pt x="2743" y="3998"/>
                    <a:pt x="2678" y="3670"/>
                    <a:pt x="2468" y="3512"/>
                  </a:cubicBezTo>
                  <a:cubicBezTo>
                    <a:pt x="2357" y="3444"/>
                    <a:pt x="2238" y="3411"/>
                    <a:pt x="2124" y="3411"/>
                  </a:cubicBezTo>
                  <a:close/>
                  <a:moveTo>
                    <a:pt x="16406" y="4837"/>
                  </a:moveTo>
                  <a:cubicBezTo>
                    <a:pt x="16334" y="4837"/>
                    <a:pt x="16263" y="4850"/>
                    <a:pt x="16195" y="4877"/>
                  </a:cubicBezTo>
                  <a:cubicBezTo>
                    <a:pt x="15920" y="5035"/>
                    <a:pt x="15802" y="5363"/>
                    <a:pt x="15920" y="5639"/>
                  </a:cubicBezTo>
                  <a:cubicBezTo>
                    <a:pt x="16037" y="5844"/>
                    <a:pt x="16249" y="5954"/>
                    <a:pt x="16463" y="5954"/>
                  </a:cubicBezTo>
                  <a:cubicBezTo>
                    <a:pt x="16536" y="5954"/>
                    <a:pt x="16610" y="5941"/>
                    <a:pt x="16681" y="5914"/>
                  </a:cubicBezTo>
                  <a:cubicBezTo>
                    <a:pt x="16957" y="5757"/>
                    <a:pt x="17062" y="5481"/>
                    <a:pt x="16957" y="5153"/>
                  </a:cubicBezTo>
                  <a:cubicBezTo>
                    <a:pt x="16830" y="4948"/>
                    <a:pt x="16616" y="4837"/>
                    <a:pt x="16406" y="4837"/>
                  </a:cubicBezTo>
                  <a:close/>
                  <a:moveTo>
                    <a:pt x="1266" y="4890"/>
                  </a:moveTo>
                  <a:cubicBezTo>
                    <a:pt x="1054" y="4890"/>
                    <a:pt x="853" y="5000"/>
                    <a:pt x="775" y="5205"/>
                  </a:cubicBezTo>
                  <a:cubicBezTo>
                    <a:pt x="604" y="5481"/>
                    <a:pt x="775" y="5809"/>
                    <a:pt x="1037" y="5967"/>
                  </a:cubicBezTo>
                  <a:cubicBezTo>
                    <a:pt x="1107" y="5997"/>
                    <a:pt x="1180" y="6011"/>
                    <a:pt x="1253" y="6011"/>
                  </a:cubicBezTo>
                  <a:cubicBezTo>
                    <a:pt x="1466" y="6011"/>
                    <a:pt x="1671" y="5883"/>
                    <a:pt x="1759" y="5639"/>
                  </a:cubicBezTo>
                  <a:cubicBezTo>
                    <a:pt x="1864" y="5363"/>
                    <a:pt x="1759" y="5100"/>
                    <a:pt x="1484" y="4930"/>
                  </a:cubicBezTo>
                  <a:cubicBezTo>
                    <a:pt x="1413" y="4903"/>
                    <a:pt x="1339" y="4890"/>
                    <a:pt x="1266" y="4890"/>
                  </a:cubicBezTo>
                  <a:close/>
                  <a:moveTo>
                    <a:pt x="16973" y="6508"/>
                  </a:moveTo>
                  <a:cubicBezTo>
                    <a:pt x="16934" y="6508"/>
                    <a:pt x="16893" y="6511"/>
                    <a:pt x="16852" y="6518"/>
                  </a:cubicBezTo>
                  <a:cubicBezTo>
                    <a:pt x="16576" y="6570"/>
                    <a:pt x="16353" y="6846"/>
                    <a:pt x="16458" y="7174"/>
                  </a:cubicBezTo>
                  <a:cubicBezTo>
                    <a:pt x="16517" y="7421"/>
                    <a:pt x="16734" y="7615"/>
                    <a:pt x="17014" y="7615"/>
                  </a:cubicBezTo>
                  <a:cubicBezTo>
                    <a:pt x="17047" y="7615"/>
                    <a:pt x="17080" y="7613"/>
                    <a:pt x="17114" y="7607"/>
                  </a:cubicBezTo>
                  <a:cubicBezTo>
                    <a:pt x="17390" y="7502"/>
                    <a:pt x="17560" y="7227"/>
                    <a:pt x="17508" y="6951"/>
                  </a:cubicBezTo>
                  <a:cubicBezTo>
                    <a:pt x="17451" y="6664"/>
                    <a:pt x="17243" y="6508"/>
                    <a:pt x="16973" y="6508"/>
                  </a:cubicBezTo>
                  <a:close/>
                  <a:moveTo>
                    <a:pt x="721" y="6560"/>
                  </a:moveTo>
                  <a:cubicBezTo>
                    <a:pt x="473" y="6560"/>
                    <a:pt x="217" y="6717"/>
                    <a:pt x="171" y="7003"/>
                  </a:cubicBezTo>
                  <a:cubicBezTo>
                    <a:pt x="119" y="7279"/>
                    <a:pt x="329" y="7555"/>
                    <a:pt x="604" y="7607"/>
                  </a:cubicBezTo>
                  <a:cubicBezTo>
                    <a:pt x="656" y="7629"/>
                    <a:pt x="710" y="7640"/>
                    <a:pt x="763" y="7640"/>
                  </a:cubicBezTo>
                  <a:cubicBezTo>
                    <a:pt x="993" y="7640"/>
                    <a:pt x="1218" y="7450"/>
                    <a:pt x="1260" y="7227"/>
                  </a:cubicBezTo>
                  <a:cubicBezTo>
                    <a:pt x="1313" y="6898"/>
                    <a:pt x="1155" y="6623"/>
                    <a:pt x="827" y="6570"/>
                  </a:cubicBezTo>
                  <a:cubicBezTo>
                    <a:pt x="792" y="6564"/>
                    <a:pt x="757" y="6560"/>
                    <a:pt x="721" y="6560"/>
                  </a:cubicBezTo>
                  <a:close/>
                  <a:moveTo>
                    <a:pt x="552" y="8263"/>
                  </a:moveTo>
                  <a:cubicBezTo>
                    <a:pt x="224" y="8263"/>
                    <a:pt x="1" y="8539"/>
                    <a:pt x="1" y="8815"/>
                  </a:cubicBezTo>
                  <a:cubicBezTo>
                    <a:pt x="1" y="9143"/>
                    <a:pt x="224" y="9366"/>
                    <a:pt x="552" y="9366"/>
                  </a:cubicBezTo>
                  <a:cubicBezTo>
                    <a:pt x="827" y="9366"/>
                    <a:pt x="1103" y="9143"/>
                    <a:pt x="1103" y="8815"/>
                  </a:cubicBezTo>
                  <a:cubicBezTo>
                    <a:pt x="1103" y="8539"/>
                    <a:pt x="827" y="8263"/>
                    <a:pt x="552" y="8263"/>
                  </a:cubicBezTo>
                  <a:close/>
                  <a:moveTo>
                    <a:pt x="17180" y="8211"/>
                  </a:moveTo>
                  <a:cubicBezTo>
                    <a:pt x="16852" y="8211"/>
                    <a:pt x="16629" y="8486"/>
                    <a:pt x="16629" y="8762"/>
                  </a:cubicBezTo>
                  <a:cubicBezTo>
                    <a:pt x="16629" y="8771"/>
                    <a:pt x="16629" y="8780"/>
                    <a:pt x="16629" y="8788"/>
                  </a:cubicBezTo>
                  <a:lnTo>
                    <a:pt x="16629" y="8788"/>
                  </a:lnTo>
                  <a:cubicBezTo>
                    <a:pt x="16629" y="8797"/>
                    <a:pt x="16629" y="8806"/>
                    <a:pt x="16629" y="8815"/>
                  </a:cubicBezTo>
                  <a:cubicBezTo>
                    <a:pt x="16629" y="9090"/>
                    <a:pt x="16852" y="9366"/>
                    <a:pt x="17180" y="9366"/>
                  </a:cubicBezTo>
                  <a:cubicBezTo>
                    <a:pt x="17442" y="9366"/>
                    <a:pt x="17718" y="9090"/>
                    <a:pt x="17718" y="8815"/>
                  </a:cubicBezTo>
                  <a:cubicBezTo>
                    <a:pt x="17718" y="8806"/>
                    <a:pt x="17718" y="8797"/>
                    <a:pt x="17717" y="8788"/>
                  </a:cubicBezTo>
                  <a:lnTo>
                    <a:pt x="17717" y="8788"/>
                  </a:lnTo>
                  <a:cubicBezTo>
                    <a:pt x="17718" y="8780"/>
                    <a:pt x="17718" y="8771"/>
                    <a:pt x="17718" y="8762"/>
                  </a:cubicBezTo>
                  <a:cubicBezTo>
                    <a:pt x="17718" y="8486"/>
                    <a:pt x="17442" y="8211"/>
                    <a:pt x="17180" y="8211"/>
                  </a:cubicBezTo>
                  <a:close/>
                  <a:moveTo>
                    <a:pt x="16976" y="10008"/>
                  </a:moveTo>
                  <a:cubicBezTo>
                    <a:pt x="16714" y="10008"/>
                    <a:pt x="16514" y="10167"/>
                    <a:pt x="16458" y="10403"/>
                  </a:cubicBezTo>
                  <a:cubicBezTo>
                    <a:pt x="16405" y="10731"/>
                    <a:pt x="16576" y="11006"/>
                    <a:pt x="16852" y="11059"/>
                  </a:cubicBezTo>
                  <a:cubicBezTo>
                    <a:pt x="16892" y="11065"/>
                    <a:pt x="16931" y="11068"/>
                    <a:pt x="16969" y="11068"/>
                  </a:cubicBezTo>
                  <a:cubicBezTo>
                    <a:pt x="17241" y="11068"/>
                    <a:pt x="17450" y="10909"/>
                    <a:pt x="17508" y="10678"/>
                  </a:cubicBezTo>
                  <a:cubicBezTo>
                    <a:pt x="17560" y="10350"/>
                    <a:pt x="17390" y="10074"/>
                    <a:pt x="17114" y="10022"/>
                  </a:cubicBezTo>
                  <a:cubicBezTo>
                    <a:pt x="17067" y="10012"/>
                    <a:pt x="17021" y="10008"/>
                    <a:pt x="16976" y="10008"/>
                  </a:cubicBezTo>
                  <a:close/>
                  <a:moveTo>
                    <a:pt x="741" y="10008"/>
                  </a:moveTo>
                  <a:cubicBezTo>
                    <a:pt x="697" y="10008"/>
                    <a:pt x="651" y="10013"/>
                    <a:pt x="604" y="10022"/>
                  </a:cubicBezTo>
                  <a:cubicBezTo>
                    <a:pt x="329" y="10074"/>
                    <a:pt x="119" y="10403"/>
                    <a:pt x="171" y="10678"/>
                  </a:cubicBezTo>
                  <a:cubicBezTo>
                    <a:pt x="266" y="10915"/>
                    <a:pt x="499" y="11119"/>
                    <a:pt x="745" y="11119"/>
                  </a:cubicBezTo>
                  <a:cubicBezTo>
                    <a:pt x="773" y="11119"/>
                    <a:pt x="800" y="11116"/>
                    <a:pt x="827" y="11111"/>
                  </a:cubicBezTo>
                  <a:cubicBezTo>
                    <a:pt x="1155" y="11006"/>
                    <a:pt x="1313" y="10731"/>
                    <a:pt x="1260" y="10455"/>
                  </a:cubicBezTo>
                  <a:cubicBezTo>
                    <a:pt x="1215" y="10174"/>
                    <a:pt x="1006" y="10008"/>
                    <a:pt x="741" y="10008"/>
                  </a:cubicBezTo>
                  <a:close/>
                  <a:moveTo>
                    <a:pt x="1260" y="11669"/>
                  </a:moveTo>
                  <a:cubicBezTo>
                    <a:pt x="1185" y="11669"/>
                    <a:pt x="1109" y="11684"/>
                    <a:pt x="1037" y="11715"/>
                  </a:cubicBezTo>
                  <a:cubicBezTo>
                    <a:pt x="775" y="11820"/>
                    <a:pt x="657" y="12148"/>
                    <a:pt x="775" y="12424"/>
                  </a:cubicBezTo>
                  <a:cubicBezTo>
                    <a:pt x="853" y="12629"/>
                    <a:pt x="1054" y="12739"/>
                    <a:pt x="1266" y="12739"/>
                  </a:cubicBezTo>
                  <a:cubicBezTo>
                    <a:pt x="1339" y="12739"/>
                    <a:pt x="1413" y="12726"/>
                    <a:pt x="1484" y="12699"/>
                  </a:cubicBezTo>
                  <a:cubicBezTo>
                    <a:pt x="1759" y="12581"/>
                    <a:pt x="1864" y="12253"/>
                    <a:pt x="1759" y="11991"/>
                  </a:cubicBezTo>
                  <a:cubicBezTo>
                    <a:pt x="1672" y="11787"/>
                    <a:pt x="1470" y="11669"/>
                    <a:pt x="1260" y="11669"/>
                  </a:cubicBezTo>
                  <a:close/>
                  <a:moveTo>
                    <a:pt x="16446" y="11647"/>
                  </a:moveTo>
                  <a:cubicBezTo>
                    <a:pt x="16241" y="11647"/>
                    <a:pt x="16048" y="11791"/>
                    <a:pt x="15972" y="11991"/>
                  </a:cubicBezTo>
                  <a:cubicBezTo>
                    <a:pt x="15802" y="12253"/>
                    <a:pt x="15972" y="12581"/>
                    <a:pt x="16248" y="12699"/>
                  </a:cubicBezTo>
                  <a:cubicBezTo>
                    <a:pt x="16319" y="12726"/>
                    <a:pt x="16393" y="12739"/>
                    <a:pt x="16465" y="12739"/>
                  </a:cubicBezTo>
                  <a:cubicBezTo>
                    <a:pt x="16677" y="12739"/>
                    <a:pt x="16879" y="12629"/>
                    <a:pt x="16957" y="12424"/>
                  </a:cubicBezTo>
                  <a:cubicBezTo>
                    <a:pt x="17062" y="12148"/>
                    <a:pt x="16957" y="11820"/>
                    <a:pt x="16681" y="11715"/>
                  </a:cubicBezTo>
                  <a:cubicBezTo>
                    <a:pt x="16605" y="11668"/>
                    <a:pt x="16525" y="11647"/>
                    <a:pt x="16446" y="11647"/>
                  </a:cubicBezTo>
                  <a:close/>
                  <a:moveTo>
                    <a:pt x="15587" y="13147"/>
                  </a:moveTo>
                  <a:cubicBezTo>
                    <a:pt x="15413" y="13147"/>
                    <a:pt x="15250" y="13219"/>
                    <a:pt x="15146" y="13355"/>
                  </a:cubicBezTo>
                  <a:cubicBezTo>
                    <a:pt x="14988" y="13631"/>
                    <a:pt x="14988" y="13959"/>
                    <a:pt x="15264" y="14117"/>
                  </a:cubicBezTo>
                  <a:cubicBezTo>
                    <a:pt x="15352" y="14211"/>
                    <a:pt x="15473" y="14256"/>
                    <a:pt x="15596" y="14256"/>
                  </a:cubicBezTo>
                  <a:cubicBezTo>
                    <a:pt x="15764" y="14256"/>
                    <a:pt x="15934" y="14171"/>
                    <a:pt x="16025" y="14012"/>
                  </a:cubicBezTo>
                  <a:cubicBezTo>
                    <a:pt x="16195" y="13789"/>
                    <a:pt x="16130" y="13408"/>
                    <a:pt x="15920" y="13237"/>
                  </a:cubicBezTo>
                  <a:cubicBezTo>
                    <a:pt x="15813" y="13176"/>
                    <a:pt x="15697" y="13147"/>
                    <a:pt x="15587" y="13147"/>
                  </a:cubicBezTo>
                  <a:close/>
                  <a:moveTo>
                    <a:pt x="2128" y="13149"/>
                  </a:moveTo>
                  <a:cubicBezTo>
                    <a:pt x="2023" y="13149"/>
                    <a:pt x="1914" y="13179"/>
                    <a:pt x="1812" y="13237"/>
                  </a:cubicBezTo>
                  <a:cubicBezTo>
                    <a:pt x="1589" y="13460"/>
                    <a:pt x="1536" y="13789"/>
                    <a:pt x="1694" y="14012"/>
                  </a:cubicBezTo>
                  <a:cubicBezTo>
                    <a:pt x="1799" y="14182"/>
                    <a:pt x="1964" y="14267"/>
                    <a:pt x="2140" y="14267"/>
                  </a:cubicBezTo>
                  <a:cubicBezTo>
                    <a:pt x="2249" y="14267"/>
                    <a:pt x="2362" y="14234"/>
                    <a:pt x="2468" y="14169"/>
                  </a:cubicBezTo>
                  <a:cubicBezTo>
                    <a:pt x="2678" y="13959"/>
                    <a:pt x="2743" y="13631"/>
                    <a:pt x="2573" y="13408"/>
                  </a:cubicBezTo>
                  <a:cubicBezTo>
                    <a:pt x="2474" y="13235"/>
                    <a:pt x="2307" y="13149"/>
                    <a:pt x="2128" y="13149"/>
                  </a:cubicBezTo>
                  <a:close/>
                  <a:moveTo>
                    <a:pt x="3286" y="14448"/>
                  </a:moveTo>
                  <a:cubicBezTo>
                    <a:pt x="3150" y="14448"/>
                    <a:pt x="3012" y="14504"/>
                    <a:pt x="2901" y="14615"/>
                  </a:cubicBezTo>
                  <a:cubicBezTo>
                    <a:pt x="2678" y="14825"/>
                    <a:pt x="2743" y="15206"/>
                    <a:pt x="2953" y="15377"/>
                  </a:cubicBezTo>
                  <a:cubicBezTo>
                    <a:pt x="3065" y="15488"/>
                    <a:pt x="3203" y="15544"/>
                    <a:pt x="3341" y="15544"/>
                  </a:cubicBezTo>
                  <a:cubicBezTo>
                    <a:pt x="3478" y="15544"/>
                    <a:pt x="3616" y="15488"/>
                    <a:pt x="3728" y="15377"/>
                  </a:cubicBezTo>
                  <a:cubicBezTo>
                    <a:pt x="3885" y="15153"/>
                    <a:pt x="3885" y="14773"/>
                    <a:pt x="3662" y="14615"/>
                  </a:cubicBezTo>
                  <a:cubicBezTo>
                    <a:pt x="3557" y="14504"/>
                    <a:pt x="3423" y="14448"/>
                    <a:pt x="3286" y="14448"/>
                  </a:cubicBezTo>
                  <a:close/>
                  <a:moveTo>
                    <a:pt x="14406" y="14439"/>
                  </a:moveTo>
                  <a:cubicBezTo>
                    <a:pt x="14282" y="14439"/>
                    <a:pt x="14158" y="14478"/>
                    <a:pt x="14056" y="14550"/>
                  </a:cubicBezTo>
                  <a:cubicBezTo>
                    <a:pt x="13833" y="14773"/>
                    <a:pt x="13781" y="15101"/>
                    <a:pt x="14004" y="15377"/>
                  </a:cubicBezTo>
                  <a:cubicBezTo>
                    <a:pt x="14115" y="15488"/>
                    <a:pt x="14253" y="15544"/>
                    <a:pt x="14389" y="15544"/>
                  </a:cubicBezTo>
                  <a:cubicBezTo>
                    <a:pt x="14525" y="15544"/>
                    <a:pt x="14660" y="15488"/>
                    <a:pt x="14765" y="15377"/>
                  </a:cubicBezTo>
                  <a:cubicBezTo>
                    <a:pt x="14988" y="15206"/>
                    <a:pt x="15041" y="14825"/>
                    <a:pt x="14817" y="14615"/>
                  </a:cubicBezTo>
                  <a:cubicBezTo>
                    <a:pt x="14703" y="14494"/>
                    <a:pt x="14554" y="14439"/>
                    <a:pt x="14406" y="14439"/>
                  </a:cubicBezTo>
                  <a:close/>
                  <a:moveTo>
                    <a:pt x="4712" y="15460"/>
                  </a:moveTo>
                  <a:cubicBezTo>
                    <a:pt x="4519" y="15460"/>
                    <a:pt x="4330" y="15569"/>
                    <a:pt x="4213" y="15757"/>
                  </a:cubicBezTo>
                  <a:cubicBezTo>
                    <a:pt x="4108" y="15980"/>
                    <a:pt x="4161" y="16361"/>
                    <a:pt x="4436" y="16466"/>
                  </a:cubicBezTo>
                  <a:cubicBezTo>
                    <a:pt x="4528" y="16523"/>
                    <a:pt x="4626" y="16547"/>
                    <a:pt x="4721" y="16547"/>
                  </a:cubicBezTo>
                  <a:cubicBezTo>
                    <a:pt x="4912" y="16547"/>
                    <a:pt x="5093" y="16448"/>
                    <a:pt x="5198" y="16308"/>
                  </a:cubicBezTo>
                  <a:cubicBezTo>
                    <a:pt x="5303" y="16033"/>
                    <a:pt x="5250" y="15705"/>
                    <a:pt x="4974" y="15534"/>
                  </a:cubicBezTo>
                  <a:cubicBezTo>
                    <a:pt x="4891" y="15484"/>
                    <a:pt x="4801" y="15460"/>
                    <a:pt x="4712" y="15460"/>
                  </a:cubicBezTo>
                  <a:close/>
                  <a:moveTo>
                    <a:pt x="13015" y="15460"/>
                  </a:moveTo>
                  <a:cubicBezTo>
                    <a:pt x="12924" y="15460"/>
                    <a:pt x="12831" y="15484"/>
                    <a:pt x="12744" y="15534"/>
                  </a:cubicBezTo>
                  <a:cubicBezTo>
                    <a:pt x="12468" y="15705"/>
                    <a:pt x="12416" y="16033"/>
                    <a:pt x="12521" y="16308"/>
                  </a:cubicBezTo>
                  <a:cubicBezTo>
                    <a:pt x="12634" y="16448"/>
                    <a:pt x="12818" y="16547"/>
                    <a:pt x="13010" y="16547"/>
                  </a:cubicBezTo>
                  <a:cubicBezTo>
                    <a:pt x="13105" y="16547"/>
                    <a:pt x="13203" y="16523"/>
                    <a:pt x="13295" y="16466"/>
                  </a:cubicBezTo>
                  <a:cubicBezTo>
                    <a:pt x="13571" y="16308"/>
                    <a:pt x="13623" y="15980"/>
                    <a:pt x="13505" y="15757"/>
                  </a:cubicBezTo>
                  <a:cubicBezTo>
                    <a:pt x="13398" y="15569"/>
                    <a:pt x="13211" y="15460"/>
                    <a:pt x="13015" y="15460"/>
                  </a:cubicBezTo>
                  <a:close/>
                  <a:moveTo>
                    <a:pt x="6289" y="16159"/>
                  </a:moveTo>
                  <a:cubicBezTo>
                    <a:pt x="6062" y="16159"/>
                    <a:pt x="5843" y="16321"/>
                    <a:pt x="5801" y="16584"/>
                  </a:cubicBezTo>
                  <a:cubicBezTo>
                    <a:pt x="5696" y="16846"/>
                    <a:pt x="5854" y="17122"/>
                    <a:pt x="6129" y="17240"/>
                  </a:cubicBezTo>
                  <a:cubicBezTo>
                    <a:pt x="6186" y="17262"/>
                    <a:pt x="6244" y="17272"/>
                    <a:pt x="6303" y="17272"/>
                  </a:cubicBezTo>
                  <a:cubicBezTo>
                    <a:pt x="6530" y="17272"/>
                    <a:pt x="6755" y="17121"/>
                    <a:pt x="6838" y="16912"/>
                  </a:cubicBezTo>
                  <a:cubicBezTo>
                    <a:pt x="6891" y="16584"/>
                    <a:pt x="6733" y="16308"/>
                    <a:pt x="6457" y="16190"/>
                  </a:cubicBezTo>
                  <a:cubicBezTo>
                    <a:pt x="6403" y="16169"/>
                    <a:pt x="6346" y="16159"/>
                    <a:pt x="6289" y="16159"/>
                  </a:cubicBezTo>
                  <a:close/>
                  <a:moveTo>
                    <a:pt x="11440" y="16159"/>
                  </a:moveTo>
                  <a:cubicBezTo>
                    <a:pt x="11384" y="16159"/>
                    <a:pt x="11328" y="16169"/>
                    <a:pt x="11274" y="16190"/>
                  </a:cubicBezTo>
                  <a:cubicBezTo>
                    <a:pt x="10998" y="16308"/>
                    <a:pt x="10828" y="16584"/>
                    <a:pt x="10880" y="16912"/>
                  </a:cubicBezTo>
                  <a:cubicBezTo>
                    <a:pt x="10974" y="17121"/>
                    <a:pt x="11201" y="17272"/>
                    <a:pt x="11429" y="17272"/>
                  </a:cubicBezTo>
                  <a:cubicBezTo>
                    <a:pt x="11487" y="17272"/>
                    <a:pt x="11546" y="17262"/>
                    <a:pt x="11602" y="17240"/>
                  </a:cubicBezTo>
                  <a:cubicBezTo>
                    <a:pt x="11865" y="17122"/>
                    <a:pt x="12035" y="16846"/>
                    <a:pt x="11930" y="16518"/>
                  </a:cubicBezTo>
                  <a:cubicBezTo>
                    <a:pt x="11878" y="16309"/>
                    <a:pt x="11660" y="16159"/>
                    <a:pt x="11440" y="16159"/>
                  </a:cubicBezTo>
                  <a:close/>
                  <a:moveTo>
                    <a:pt x="8045" y="16518"/>
                  </a:moveTo>
                  <a:cubicBezTo>
                    <a:pt x="7770" y="16518"/>
                    <a:pt x="7494" y="16741"/>
                    <a:pt x="7442" y="17017"/>
                  </a:cubicBezTo>
                  <a:cubicBezTo>
                    <a:pt x="7442" y="17345"/>
                    <a:pt x="7665" y="17621"/>
                    <a:pt x="7927" y="17621"/>
                  </a:cubicBezTo>
                  <a:cubicBezTo>
                    <a:pt x="7960" y="17626"/>
                    <a:pt x="7991" y="17628"/>
                    <a:pt x="8021" y="17628"/>
                  </a:cubicBezTo>
                  <a:cubicBezTo>
                    <a:pt x="8298" y="17628"/>
                    <a:pt x="8484" y="17418"/>
                    <a:pt x="8531" y="17122"/>
                  </a:cubicBezTo>
                  <a:cubicBezTo>
                    <a:pt x="8584" y="16846"/>
                    <a:pt x="8374" y="16584"/>
                    <a:pt x="8045" y="16518"/>
                  </a:cubicBezTo>
                  <a:close/>
                  <a:moveTo>
                    <a:pt x="9686" y="16518"/>
                  </a:moveTo>
                  <a:cubicBezTo>
                    <a:pt x="9358" y="16584"/>
                    <a:pt x="9135" y="16846"/>
                    <a:pt x="9187" y="17122"/>
                  </a:cubicBezTo>
                  <a:cubicBezTo>
                    <a:pt x="9235" y="17418"/>
                    <a:pt x="9421" y="17628"/>
                    <a:pt x="9697" y="17628"/>
                  </a:cubicBezTo>
                  <a:cubicBezTo>
                    <a:pt x="9728" y="17628"/>
                    <a:pt x="9759" y="17626"/>
                    <a:pt x="9791" y="17621"/>
                  </a:cubicBezTo>
                  <a:cubicBezTo>
                    <a:pt x="10067" y="17568"/>
                    <a:pt x="10290" y="17345"/>
                    <a:pt x="10290" y="17017"/>
                  </a:cubicBezTo>
                  <a:cubicBezTo>
                    <a:pt x="10224" y="16741"/>
                    <a:pt x="9962" y="16518"/>
                    <a:pt x="9686" y="16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63"/>
            <p:cNvSpPr/>
            <p:nvPr/>
          </p:nvSpPr>
          <p:spPr>
            <a:xfrm rot="-5400000">
              <a:off x="1927213" y="1549809"/>
              <a:ext cx="759300" cy="759300"/>
            </a:xfrm>
            <a:prstGeom prst="pie">
              <a:avLst>
                <a:gd fmla="val 0" name="adj1"/>
                <a:gd fmla="val 1328676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63"/>
            <p:cNvSpPr/>
            <p:nvPr/>
          </p:nvSpPr>
          <p:spPr>
            <a:xfrm>
              <a:off x="1975498" y="1603127"/>
              <a:ext cx="663297" cy="661064"/>
            </a:xfrm>
            <a:custGeom>
              <a:rect b="b" l="l" r="r" t="t"/>
              <a:pathLst>
                <a:path extrusionOk="0" h="15422" w="15475">
                  <a:moveTo>
                    <a:pt x="7757" y="1"/>
                  </a:moveTo>
                  <a:cubicBezTo>
                    <a:pt x="3492" y="1"/>
                    <a:pt x="1" y="3452"/>
                    <a:pt x="1" y="7718"/>
                  </a:cubicBezTo>
                  <a:cubicBezTo>
                    <a:pt x="1" y="11983"/>
                    <a:pt x="3492" y="15421"/>
                    <a:pt x="7757" y="15421"/>
                  </a:cubicBezTo>
                  <a:cubicBezTo>
                    <a:pt x="12022" y="15421"/>
                    <a:pt x="15474" y="11983"/>
                    <a:pt x="15474" y="7718"/>
                  </a:cubicBezTo>
                  <a:cubicBezTo>
                    <a:pt x="15474" y="3452"/>
                    <a:pt x="12022" y="1"/>
                    <a:pt x="7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63"/>
            <p:cNvSpPr/>
            <p:nvPr/>
          </p:nvSpPr>
          <p:spPr>
            <a:xfrm>
              <a:off x="2040779" y="1666698"/>
              <a:ext cx="534453" cy="534484"/>
            </a:xfrm>
            <a:custGeom>
              <a:rect b="b" l="l" r="r" t="t"/>
              <a:pathLst>
                <a:path extrusionOk="0" h="12469" w="12469">
                  <a:moveTo>
                    <a:pt x="6234" y="1"/>
                  </a:moveTo>
                  <a:cubicBezTo>
                    <a:pt x="2796" y="1"/>
                    <a:pt x="0" y="2783"/>
                    <a:pt x="0" y="6235"/>
                  </a:cubicBezTo>
                  <a:cubicBezTo>
                    <a:pt x="0" y="9673"/>
                    <a:pt x="2796" y="12468"/>
                    <a:pt x="6234" y="12468"/>
                  </a:cubicBezTo>
                  <a:cubicBezTo>
                    <a:pt x="9686" y="12468"/>
                    <a:pt x="12468" y="9673"/>
                    <a:pt x="12468" y="6235"/>
                  </a:cubicBezTo>
                  <a:cubicBezTo>
                    <a:pt x="12468" y="2783"/>
                    <a:pt x="9686" y="1"/>
                    <a:pt x="6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63"/>
            <p:cNvSpPr/>
            <p:nvPr/>
          </p:nvSpPr>
          <p:spPr>
            <a:xfrm>
              <a:off x="2144294" y="1791052"/>
              <a:ext cx="327984" cy="285824"/>
            </a:xfrm>
            <a:custGeom>
              <a:rect b="b" l="l" r="r" t="t"/>
              <a:pathLst>
                <a:path extrusionOk="0" h="6668" w="7652">
                  <a:moveTo>
                    <a:pt x="2559" y="3058"/>
                  </a:moveTo>
                  <a:lnTo>
                    <a:pt x="2559" y="3885"/>
                  </a:lnTo>
                  <a:lnTo>
                    <a:pt x="1798" y="3885"/>
                  </a:lnTo>
                  <a:lnTo>
                    <a:pt x="1798" y="3058"/>
                  </a:lnTo>
                  <a:close/>
                  <a:moveTo>
                    <a:pt x="4200" y="3058"/>
                  </a:moveTo>
                  <a:lnTo>
                    <a:pt x="4200" y="3885"/>
                  </a:lnTo>
                  <a:lnTo>
                    <a:pt x="3439" y="3885"/>
                  </a:lnTo>
                  <a:lnTo>
                    <a:pt x="3439" y="3058"/>
                  </a:lnTo>
                  <a:close/>
                  <a:moveTo>
                    <a:pt x="5840" y="3058"/>
                  </a:moveTo>
                  <a:lnTo>
                    <a:pt x="5840" y="3885"/>
                  </a:lnTo>
                  <a:lnTo>
                    <a:pt x="5079" y="3885"/>
                  </a:lnTo>
                  <a:lnTo>
                    <a:pt x="5079" y="3058"/>
                  </a:lnTo>
                  <a:close/>
                  <a:moveTo>
                    <a:pt x="2559" y="4593"/>
                  </a:moveTo>
                  <a:lnTo>
                    <a:pt x="2559" y="5407"/>
                  </a:lnTo>
                  <a:lnTo>
                    <a:pt x="1798" y="5407"/>
                  </a:lnTo>
                  <a:lnTo>
                    <a:pt x="1798" y="4593"/>
                  </a:lnTo>
                  <a:close/>
                  <a:moveTo>
                    <a:pt x="5840" y="4593"/>
                  </a:moveTo>
                  <a:lnTo>
                    <a:pt x="5840" y="5407"/>
                  </a:lnTo>
                  <a:lnTo>
                    <a:pt x="5079" y="5407"/>
                  </a:lnTo>
                  <a:lnTo>
                    <a:pt x="5079" y="4593"/>
                  </a:lnTo>
                  <a:close/>
                  <a:moveTo>
                    <a:pt x="3819" y="0"/>
                  </a:moveTo>
                  <a:lnTo>
                    <a:pt x="0" y="2953"/>
                  </a:lnTo>
                  <a:lnTo>
                    <a:pt x="984" y="2953"/>
                  </a:lnTo>
                  <a:lnTo>
                    <a:pt x="984" y="6667"/>
                  </a:lnTo>
                  <a:lnTo>
                    <a:pt x="3281" y="6667"/>
                  </a:lnTo>
                  <a:lnTo>
                    <a:pt x="3281" y="4593"/>
                  </a:lnTo>
                  <a:lnTo>
                    <a:pt x="4370" y="4593"/>
                  </a:lnTo>
                  <a:lnTo>
                    <a:pt x="4370" y="6667"/>
                  </a:lnTo>
                  <a:lnTo>
                    <a:pt x="6667" y="6667"/>
                  </a:lnTo>
                  <a:lnTo>
                    <a:pt x="6667" y="2953"/>
                  </a:lnTo>
                  <a:lnTo>
                    <a:pt x="7651" y="2953"/>
                  </a:lnTo>
                  <a:lnTo>
                    <a:pt x="5958" y="1693"/>
                  </a:lnTo>
                  <a:lnTo>
                    <a:pt x="5958" y="210"/>
                  </a:lnTo>
                  <a:lnTo>
                    <a:pt x="5302" y="210"/>
                  </a:lnTo>
                  <a:lnTo>
                    <a:pt x="5302" y="1142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8" name="Google Shape;2388;p63"/>
          <p:cNvGrpSpPr/>
          <p:nvPr/>
        </p:nvGrpSpPr>
        <p:grpSpPr>
          <a:xfrm>
            <a:off x="2880088" y="1523825"/>
            <a:ext cx="822446" cy="820222"/>
            <a:chOff x="2880088" y="1523825"/>
            <a:chExt cx="822446" cy="820222"/>
          </a:xfrm>
        </p:grpSpPr>
        <p:sp>
          <p:nvSpPr>
            <p:cNvPr id="2389" name="Google Shape;2389;p63"/>
            <p:cNvSpPr/>
            <p:nvPr/>
          </p:nvSpPr>
          <p:spPr>
            <a:xfrm>
              <a:off x="2880088" y="1523825"/>
              <a:ext cx="822446" cy="820222"/>
            </a:xfrm>
            <a:custGeom>
              <a:rect b="b" l="l" r="r" t="t"/>
              <a:pathLst>
                <a:path extrusionOk="0" h="19135" w="19188">
                  <a:moveTo>
                    <a:pt x="9620" y="0"/>
                  </a:moveTo>
                  <a:cubicBezTo>
                    <a:pt x="4318" y="0"/>
                    <a:pt x="0" y="4265"/>
                    <a:pt x="0" y="9568"/>
                  </a:cubicBezTo>
                  <a:cubicBezTo>
                    <a:pt x="0" y="14870"/>
                    <a:pt x="4318" y="19135"/>
                    <a:pt x="9620" y="19135"/>
                  </a:cubicBezTo>
                  <a:cubicBezTo>
                    <a:pt x="14922" y="19135"/>
                    <a:pt x="19187" y="14870"/>
                    <a:pt x="19187" y="9568"/>
                  </a:cubicBezTo>
                  <a:cubicBezTo>
                    <a:pt x="19187" y="4265"/>
                    <a:pt x="14922" y="0"/>
                    <a:pt x="9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63"/>
            <p:cNvSpPr/>
            <p:nvPr/>
          </p:nvSpPr>
          <p:spPr>
            <a:xfrm>
              <a:off x="2912707" y="1556103"/>
              <a:ext cx="759438" cy="755667"/>
            </a:xfrm>
            <a:custGeom>
              <a:rect b="b" l="l" r="r" t="t"/>
              <a:pathLst>
                <a:path extrusionOk="0" h="17629" w="17718">
                  <a:moveTo>
                    <a:pt x="7970" y="1"/>
                  </a:moveTo>
                  <a:cubicBezTo>
                    <a:pt x="7939" y="1"/>
                    <a:pt x="7907" y="3"/>
                    <a:pt x="7875" y="8"/>
                  </a:cubicBezTo>
                  <a:cubicBezTo>
                    <a:pt x="7599" y="8"/>
                    <a:pt x="7389" y="284"/>
                    <a:pt x="7442" y="612"/>
                  </a:cubicBezTo>
                  <a:cubicBezTo>
                    <a:pt x="7442" y="888"/>
                    <a:pt x="7717" y="1098"/>
                    <a:pt x="8045" y="1098"/>
                  </a:cubicBezTo>
                  <a:cubicBezTo>
                    <a:pt x="8321" y="1045"/>
                    <a:pt x="8531" y="770"/>
                    <a:pt x="8478" y="507"/>
                  </a:cubicBezTo>
                  <a:cubicBezTo>
                    <a:pt x="8478" y="211"/>
                    <a:pt x="8254" y="1"/>
                    <a:pt x="7970" y="1"/>
                  </a:cubicBezTo>
                  <a:close/>
                  <a:moveTo>
                    <a:pt x="9657" y="1"/>
                  </a:moveTo>
                  <a:cubicBezTo>
                    <a:pt x="9411" y="1"/>
                    <a:pt x="9182" y="211"/>
                    <a:pt x="9135" y="507"/>
                  </a:cubicBezTo>
                  <a:cubicBezTo>
                    <a:pt x="9135" y="770"/>
                    <a:pt x="9358" y="1045"/>
                    <a:pt x="9633" y="1098"/>
                  </a:cubicBezTo>
                  <a:cubicBezTo>
                    <a:pt x="9961" y="1098"/>
                    <a:pt x="10224" y="888"/>
                    <a:pt x="10224" y="612"/>
                  </a:cubicBezTo>
                  <a:cubicBezTo>
                    <a:pt x="10290" y="284"/>
                    <a:pt x="10066" y="8"/>
                    <a:pt x="9738" y="8"/>
                  </a:cubicBezTo>
                  <a:cubicBezTo>
                    <a:pt x="9711" y="3"/>
                    <a:pt x="9684" y="1"/>
                    <a:pt x="9657" y="1"/>
                  </a:cubicBezTo>
                  <a:close/>
                  <a:moveTo>
                    <a:pt x="11369" y="356"/>
                  </a:moveTo>
                  <a:cubicBezTo>
                    <a:pt x="11164" y="356"/>
                    <a:pt x="10973" y="500"/>
                    <a:pt x="10880" y="717"/>
                  </a:cubicBezTo>
                  <a:cubicBezTo>
                    <a:pt x="10775" y="993"/>
                    <a:pt x="10946" y="1321"/>
                    <a:pt x="11208" y="1426"/>
                  </a:cubicBezTo>
                  <a:cubicBezTo>
                    <a:pt x="11266" y="1437"/>
                    <a:pt x="11322" y="1443"/>
                    <a:pt x="11376" y="1443"/>
                  </a:cubicBezTo>
                  <a:cubicBezTo>
                    <a:pt x="11629" y="1443"/>
                    <a:pt x="11833" y="1315"/>
                    <a:pt x="11930" y="1045"/>
                  </a:cubicBezTo>
                  <a:cubicBezTo>
                    <a:pt x="12035" y="770"/>
                    <a:pt x="11864" y="441"/>
                    <a:pt x="11536" y="389"/>
                  </a:cubicBezTo>
                  <a:cubicBezTo>
                    <a:pt x="11481" y="367"/>
                    <a:pt x="11424" y="356"/>
                    <a:pt x="11369" y="356"/>
                  </a:cubicBezTo>
                  <a:close/>
                  <a:moveTo>
                    <a:pt x="6278" y="356"/>
                  </a:moveTo>
                  <a:cubicBezTo>
                    <a:pt x="6214" y="356"/>
                    <a:pt x="6146" y="367"/>
                    <a:pt x="6077" y="389"/>
                  </a:cubicBezTo>
                  <a:cubicBezTo>
                    <a:pt x="5801" y="507"/>
                    <a:pt x="5631" y="770"/>
                    <a:pt x="5749" y="1098"/>
                  </a:cubicBezTo>
                  <a:cubicBezTo>
                    <a:pt x="5831" y="1313"/>
                    <a:pt x="6016" y="1464"/>
                    <a:pt x="6250" y="1464"/>
                  </a:cubicBezTo>
                  <a:cubicBezTo>
                    <a:pt x="6316" y="1464"/>
                    <a:pt x="6385" y="1452"/>
                    <a:pt x="6457" y="1426"/>
                  </a:cubicBezTo>
                  <a:cubicBezTo>
                    <a:pt x="6733" y="1321"/>
                    <a:pt x="6890" y="1045"/>
                    <a:pt x="6785" y="717"/>
                  </a:cubicBezTo>
                  <a:cubicBezTo>
                    <a:pt x="6703" y="500"/>
                    <a:pt x="6514" y="356"/>
                    <a:pt x="6278" y="356"/>
                  </a:cubicBezTo>
                  <a:close/>
                  <a:moveTo>
                    <a:pt x="13000" y="1047"/>
                  </a:moveTo>
                  <a:cubicBezTo>
                    <a:pt x="12807" y="1047"/>
                    <a:pt x="12602" y="1131"/>
                    <a:pt x="12521" y="1321"/>
                  </a:cubicBezTo>
                  <a:cubicBezTo>
                    <a:pt x="12363" y="1596"/>
                    <a:pt x="12468" y="1924"/>
                    <a:pt x="12691" y="2082"/>
                  </a:cubicBezTo>
                  <a:cubicBezTo>
                    <a:pt x="12782" y="2121"/>
                    <a:pt x="12878" y="2141"/>
                    <a:pt x="12973" y="2141"/>
                  </a:cubicBezTo>
                  <a:cubicBezTo>
                    <a:pt x="13164" y="2141"/>
                    <a:pt x="13347" y="2057"/>
                    <a:pt x="13452" y="1872"/>
                  </a:cubicBezTo>
                  <a:cubicBezTo>
                    <a:pt x="13623" y="1596"/>
                    <a:pt x="13505" y="1268"/>
                    <a:pt x="13242" y="1098"/>
                  </a:cubicBezTo>
                  <a:cubicBezTo>
                    <a:pt x="13173" y="1065"/>
                    <a:pt x="13087" y="1047"/>
                    <a:pt x="13000" y="1047"/>
                  </a:cubicBezTo>
                  <a:close/>
                  <a:moveTo>
                    <a:pt x="4668" y="1079"/>
                  </a:moveTo>
                  <a:cubicBezTo>
                    <a:pt x="4572" y="1079"/>
                    <a:pt x="4474" y="1105"/>
                    <a:pt x="4384" y="1163"/>
                  </a:cubicBezTo>
                  <a:cubicBezTo>
                    <a:pt x="4161" y="1321"/>
                    <a:pt x="4056" y="1649"/>
                    <a:pt x="4213" y="1924"/>
                  </a:cubicBezTo>
                  <a:cubicBezTo>
                    <a:pt x="4325" y="2071"/>
                    <a:pt x="4505" y="2167"/>
                    <a:pt x="4690" y="2167"/>
                  </a:cubicBezTo>
                  <a:cubicBezTo>
                    <a:pt x="4786" y="2167"/>
                    <a:pt x="4884" y="2141"/>
                    <a:pt x="4974" y="2082"/>
                  </a:cubicBezTo>
                  <a:cubicBezTo>
                    <a:pt x="5197" y="1924"/>
                    <a:pt x="5302" y="1596"/>
                    <a:pt x="5145" y="1321"/>
                  </a:cubicBezTo>
                  <a:cubicBezTo>
                    <a:pt x="5033" y="1174"/>
                    <a:pt x="4853" y="1079"/>
                    <a:pt x="4668" y="1079"/>
                  </a:cubicBezTo>
                  <a:close/>
                  <a:moveTo>
                    <a:pt x="14394" y="2078"/>
                  </a:moveTo>
                  <a:cubicBezTo>
                    <a:pt x="14239" y="2078"/>
                    <a:pt x="14088" y="2134"/>
                    <a:pt x="14004" y="2253"/>
                  </a:cubicBezTo>
                  <a:cubicBezTo>
                    <a:pt x="13780" y="2476"/>
                    <a:pt x="13780" y="2804"/>
                    <a:pt x="14004" y="3014"/>
                  </a:cubicBezTo>
                  <a:cubicBezTo>
                    <a:pt x="14125" y="3112"/>
                    <a:pt x="14257" y="3157"/>
                    <a:pt x="14385" y="3157"/>
                  </a:cubicBezTo>
                  <a:cubicBezTo>
                    <a:pt x="14546" y="3157"/>
                    <a:pt x="14700" y="3086"/>
                    <a:pt x="14817" y="2961"/>
                  </a:cubicBezTo>
                  <a:cubicBezTo>
                    <a:pt x="14988" y="2738"/>
                    <a:pt x="14988" y="2410"/>
                    <a:pt x="14765" y="2200"/>
                  </a:cubicBezTo>
                  <a:cubicBezTo>
                    <a:pt x="14667" y="2121"/>
                    <a:pt x="14529" y="2078"/>
                    <a:pt x="14394" y="2078"/>
                  </a:cubicBezTo>
                  <a:close/>
                  <a:moveTo>
                    <a:pt x="3283" y="2091"/>
                  </a:moveTo>
                  <a:cubicBezTo>
                    <a:pt x="3147" y="2091"/>
                    <a:pt x="3006" y="2147"/>
                    <a:pt x="2901" y="2253"/>
                  </a:cubicBezTo>
                  <a:cubicBezTo>
                    <a:pt x="2678" y="2476"/>
                    <a:pt x="2678" y="2804"/>
                    <a:pt x="2848" y="3014"/>
                  </a:cubicBezTo>
                  <a:cubicBezTo>
                    <a:pt x="2967" y="3133"/>
                    <a:pt x="3116" y="3188"/>
                    <a:pt x="3269" y="3188"/>
                  </a:cubicBezTo>
                  <a:cubicBezTo>
                    <a:pt x="3403" y="3188"/>
                    <a:pt x="3539" y="3146"/>
                    <a:pt x="3662" y="3066"/>
                  </a:cubicBezTo>
                  <a:cubicBezTo>
                    <a:pt x="3885" y="2856"/>
                    <a:pt x="3885" y="2528"/>
                    <a:pt x="3662" y="2305"/>
                  </a:cubicBezTo>
                  <a:cubicBezTo>
                    <a:pt x="3579" y="2160"/>
                    <a:pt x="3434" y="2091"/>
                    <a:pt x="3283" y="2091"/>
                  </a:cubicBezTo>
                  <a:close/>
                  <a:moveTo>
                    <a:pt x="15559" y="3359"/>
                  </a:moveTo>
                  <a:cubicBezTo>
                    <a:pt x="15451" y="3359"/>
                    <a:pt x="15348" y="3392"/>
                    <a:pt x="15263" y="3460"/>
                  </a:cubicBezTo>
                  <a:cubicBezTo>
                    <a:pt x="14988" y="3617"/>
                    <a:pt x="14935" y="3998"/>
                    <a:pt x="15093" y="4221"/>
                  </a:cubicBezTo>
                  <a:cubicBezTo>
                    <a:pt x="15222" y="4381"/>
                    <a:pt x="15386" y="4465"/>
                    <a:pt x="15545" y="4465"/>
                  </a:cubicBezTo>
                  <a:cubicBezTo>
                    <a:pt x="15660" y="4465"/>
                    <a:pt x="15773" y="4420"/>
                    <a:pt x="15867" y="4326"/>
                  </a:cubicBezTo>
                  <a:cubicBezTo>
                    <a:pt x="16130" y="4169"/>
                    <a:pt x="16195" y="3841"/>
                    <a:pt x="16025" y="3565"/>
                  </a:cubicBezTo>
                  <a:cubicBezTo>
                    <a:pt x="15891" y="3431"/>
                    <a:pt x="15720" y="3359"/>
                    <a:pt x="15559" y="3359"/>
                  </a:cubicBezTo>
                  <a:close/>
                  <a:moveTo>
                    <a:pt x="2124" y="3411"/>
                  </a:moveTo>
                  <a:cubicBezTo>
                    <a:pt x="1954" y="3411"/>
                    <a:pt x="1796" y="3484"/>
                    <a:pt x="1693" y="3617"/>
                  </a:cubicBezTo>
                  <a:cubicBezTo>
                    <a:pt x="1483" y="3893"/>
                    <a:pt x="1536" y="4221"/>
                    <a:pt x="1811" y="4379"/>
                  </a:cubicBezTo>
                  <a:cubicBezTo>
                    <a:pt x="1896" y="4447"/>
                    <a:pt x="2010" y="4480"/>
                    <a:pt x="2126" y="4480"/>
                  </a:cubicBezTo>
                  <a:cubicBezTo>
                    <a:pt x="2299" y="4480"/>
                    <a:pt x="2478" y="4407"/>
                    <a:pt x="2573" y="4274"/>
                  </a:cubicBezTo>
                  <a:cubicBezTo>
                    <a:pt x="2743" y="3998"/>
                    <a:pt x="2678" y="3670"/>
                    <a:pt x="2468" y="3512"/>
                  </a:cubicBezTo>
                  <a:cubicBezTo>
                    <a:pt x="2357" y="3444"/>
                    <a:pt x="2238" y="3411"/>
                    <a:pt x="2124" y="3411"/>
                  </a:cubicBezTo>
                  <a:close/>
                  <a:moveTo>
                    <a:pt x="16406" y="4837"/>
                  </a:moveTo>
                  <a:cubicBezTo>
                    <a:pt x="16334" y="4837"/>
                    <a:pt x="16263" y="4850"/>
                    <a:pt x="16195" y="4877"/>
                  </a:cubicBezTo>
                  <a:cubicBezTo>
                    <a:pt x="15920" y="5035"/>
                    <a:pt x="15802" y="5363"/>
                    <a:pt x="15920" y="5639"/>
                  </a:cubicBezTo>
                  <a:cubicBezTo>
                    <a:pt x="16037" y="5844"/>
                    <a:pt x="16248" y="5954"/>
                    <a:pt x="16462" y="5954"/>
                  </a:cubicBezTo>
                  <a:cubicBezTo>
                    <a:pt x="16536" y="5954"/>
                    <a:pt x="16610" y="5941"/>
                    <a:pt x="16681" y="5914"/>
                  </a:cubicBezTo>
                  <a:cubicBezTo>
                    <a:pt x="16956" y="5757"/>
                    <a:pt x="17061" y="5481"/>
                    <a:pt x="16956" y="5153"/>
                  </a:cubicBezTo>
                  <a:cubicBezTo>
                    <a:pt x="16830" y="4948"/>
                    <a:pt x="16616" y="4837"/>
                    <a:pt x="16406" y="4837"/>
                  </a:cubicBezTo>
                  <a:close/>
                  <a:moveTo>
                    <a:pt x="1266" y="4890"/>
                  </a:moveTo>
                  <a:cubicBezTo>
                    <a:pt x="1054" y="4890"/>
                    <a:pt x="853" y="5000"/>
                    <a:pt x="775" y="5205"/>
                  </a:cubicBezTo>
                  <a:cubicBezTo>
                    <a:pt x="604" y="5481"/>
                    <a:pt x="775" y="5809"/>
                    <a:pt x="1037" y="5967"/>
                  </a:cubicBezTo>
                  <a:cubicBezTo>
                    <a:pt x="1107" y="5997"/>
                    <a:pt x="1180" y="6011"/>
                    <a:pt x="1253" y="6011"/>
                  </a:cubicBezTo>
                  <a:cubicBezTo>
                    <a:pt x="1466" y="6011"/>
                    <a:pt x="1671" y="5883"/>
                    <a:pt x="1759" y="5639"/>
                  </a:cubicBezTo>
                  <a:cubicBezTo>
                    <a:pt x="1864" y="5363"/>
                    <a:pt x="1759" y="5100"/>
                    <a:pt x="1483" y="4930"/>
                  </a:cubicBezTo>
                  <a:cubicBezTo>
                    <a:pt x="1413" y="4903"/>
                    <a:pt x="1339" y="4890"/>
                    <a:pt x="1266" y="4890"/>
                  </a:cubicBezTo>
                  <a:close/>
                  <a:moveTo>
                    <a:pt x="16973" y="6508"/>
                  </a:moveTo>
                  <a:cubicBezTo>
                    <a:pt x="16933" y="6508"/>
                    <a:pt x="16893" y="6511"/>
                    <a:pt x="16851" y="6518"/>
                  </a:cubicBezTo>
                  <a:cubicBezTo>
                    <a:pt x="16576" y="6570"/>
                    <a:pt x="16353" y="6846"/>
                    <a:pt x="16458" y="7174"/>
                  </a:cubicBezTo>
                  <a:cubicBezTo>
                    <a:pt x="16517" y="7421"/>
                    <a:pt x="16733" y="7615"/>
                    <a:pt x="17014" y="7615"/>
                  </a:cubicBezTo>
                  <a:cubicBezTo>
                    <a:pt x="17046" y="7615"/>
                    <a:pt x="17080" y="7613"/>
                    <a:pt x="17114" y="7607"/>
                  </a:cubicBezTo>
                  <a:cubicBezTo>
                    <a:pt x="17390" y="7502"/>
                    <a:pt x="17560" y="7227"/>
                    <a:pt x="17508" y="6951"/>
                  </a:cubicBezTo>
                  <a:cubicBezTo>
                    <a:pt x="17450" y="6664"/>
                    <a:pt x="17243" y="6508"/>
                    <a:pt x="16973" y="6508"/>
                  </a:cubicBezTo>
                  <a:close/>
                  <a:moveTo>
                    <a:pt x="721" y="6560"/>
                  </a:moveTo>
                  <a:cubicBezTo>
                    <a:pt x="473" y="6560"/>
                    <a:pt x="217" y="6717"/>
                    <a:pt x="171" y="7003"/>
                  </a:cubicBezTo>
                  <a:cubicBezTo>
                    <a:pt x="118" y="7279"/>
                    <a:pt x="328" y="7555"/>
                    <a:pt x="604" y="7607"/>
                  </a:cubicBezTo>
                  <a:cubicBezTo>
                    <a:pt x="656" y="7629"/>
                    <a:pt x="710" y="7640"/>
                    <a:pt x="763" y="7640"/>
                  </a:cubicBezTo>
                  <a:cubicBezTo>
                    <a:pt x="993" y="7640"/>
                    <a:pt x="1218" y="7450"/>
                    <a:pt x="1260" y="7227"/>
                  </a:cubicBezTo>
                  <a:cubicBezTo>
                    <a:pt x="1313" y="6898"/>
                    <a:pt x="1155" y="6623"/>
                    <a:pt x="827" y="6570"/>
                  </a:cubicBezTo>
                  <a:cubicBezTo>
                    <a:pt x="792" y="6564"/>
                    <a:pt x="757" y="6560"/>
                    <a:pt x="721" y="6560"/>
                  </a:cubicBezTo>
                  <a:close/>
                  <a:moveTo>
                    <a:pt x="552" y="8263"/>
                  </a:moveTo>
                  <a:cubicBezTo>
                    <a:pt x="223" y="8263"/>
                    <a:pt x="0" y="8539"/>
                    <a:pt x="0" y="8815"/>
                  </a:cubicBezTo>
                  <a:cubicBezTo>
                    <a:pt x="0" y="9143"/>
                    <a:pt x="223" y="9366"/>
                    <a:pt x="552" y="9366"/>
                  </a:cubicBezTo>
                  <a:cubicBezTo>
                    <a:pt x="827" y="9366"/>
                    <a:pt x="1103" y="9143"/>
                    <a:pt x="1103" y="8815"/>
                  </a:cubicBezTo>
                  <a:cubicBezTo>
                    <a:pt x="1103" y="8539"/>
                    <a:pt x="827" y="8263"/>
                    <a:pt x="552" y="8263"/>
                  </a:cubicBezTo>
                  <a:close/>
                  <a:moveTo>
                    <a:pt x="17180" y="8211"/>
                  </a:moveTo>
                  <a:cubicBezTo>
                    <a:pt x="16851" y="8211"/>
                    <a:pt x="16628" y="8486"/>
                    <a:pt x="16628" y="8762"/>
                  </a:cubicBezTo>
                  <a:cubicBezTo>
                    <a:pt x="16628" y="8771"/>
                    <a:pt x="16629" y="8780"/>
                    <a:pt x="16629" y="8788"/>
                  </a:cubicBezTo>
                  <a:lnTo>
                    <a:pt x="16629" y="8788"/>
                  </a:lnTo>
                  <a:cubicBezTo>
                    <a:pt x="16629" y="8797"/>
                    <a:pt x="16628" y="8806"/>
                    <a:pt x="16628" y="8815"/>
                  </a:cubicBezTo>
                  <a:cubicBezTo>
                    <a:pt x="16628" y="9090"/>
                    <a:pt x="16851" y="9366"/>
                    <a:pt x="17180" y="9366"/>
                  </a:cubicBezTo>
                  <a:cubicBezTo>
                    <a:pt x="17442" y="9366"/>
                    <a:pt x="17718" y="9090"/>
                    <a:pt x="17718" y="8815"/>
                  </a:cubicBezTo>
                  <a:cubicBezTo>
                    <a:pt x="17718" y="8806"/>
                    <a:pt x="17717" y="8797"/>
                    <a:pt x="17717" y="8788"/>
                  </a:cubicBezTo>
                  <a:lnTo>
                    <a:pt x="17717" y="8788"/>
                  </a:lnTo>
                  <a:cubicBezTo>
                    <a:pt x="17717" y="8780"/>
                    <a:pt x="17718" y="8771"/>
                    <a:pt x="17718" y="8762"/>
                  </a:cubicBezTo>
                  <a:cubicBezTo>
                    <a:pt x="17718" y="8486"/>
                    <a:pt x="17442" y="8211"/>
                    <a:pt x="17180" y="8211"/>
                  </a:cubicBezTo>
                  <a:close/>
                  <a:moveTo>
                    <a:pt x="16976" y="10008"/>
                  </a:moveTo>
                  <a:cubicBezTo>
                    <a:pt x="16714" y="10008"/>
                    <a:pt x="16514" y="10167"/>
                    <a:pt x="16458" y="10403"/>
                  </a:cubicBezTo>
                  <a:cubicBezTo>
                    <a:pt x="16405" y="10731"/>
                    <a:pt x="16576" y="11006"/>
                    <a:pt x="16851" y="11059"/>
                  </a:cubicBezTo>
                  <a:cubicBezTo>
                    <a:pt x="16892" y="11065"/>
                    <a:pt x="16931" y="11068"/>
                    <a:pt x="16968" y="11068"/>
                  </a:cubicBezTo>
                  <a:cubicBezTo>
                    <a:pt x="17241" y="11068"/>
                    <a:pt x="17450" y="10909"/>
                    <a:pt x="17508" y="10678"/>
                  </a:cubicBezTo>
                  <a:cubicBezTo>
                    <a:pt x="17560" y="10350"/>
                    <a:pt x="17390" y="10074"/>
                    <a:pt x="17114" y="10022"/>
                  </a:cubicBezTo>
                  <a:cubicBezTo>
                    <a:pt x="17066" y="10012"/>
                    <a:pt x="17020" y="10008"/>
                    <a:pt x="16976" y="10008"/>
                  </a:cubicBezTo>
                  <a:close/>
                  <a:moveTo>
                    <a:pt x="740" y="10008"/>
                  </a:moveTo>
                  <a:cubicBezTo>
                    <a:pt x="696" y="10008"/>
                    <a:pt x="651" y="10013"/>
                    <a:pt x="604" y="10022"/>
                  </a:cubicBezTo>
                  <a:cubicBezTo>
                    <a:pt x="328" y="10074"/>
                    <a:pt x="118" y="10403"/>
                    <a:pt x="171" y="10678"/>
                  </a:cubicBezTo>
                  <a:cubicBezTo>
                    <a:pt x="266" y="10915"/>
                    <a:pt x="498" y="11119"/>
                    <a:pt x="745" y="11119"/>
                  </a:cubicBezTo>
                  <a:cubicBezTo>
                    <a:pt x="772" y="11119"/>
                    <a:pt x="800" y="11116"/>
                    <a:pt x="827" y="11111"/>
                  </a:cubicBezTo>
                  <a:cubicBezTo>
                    <a:pt x="1155" y="11006"/>
                    <a:pt x="1313" y="10731"/>
                    <a:pt x="1260" y="10455"/>
                  </a:cubicBezTo>
                  <a:cubicBezTo>
                    <a:pt x="1215" y="10174"/>
                    <a:pt x="1006" y="10008"/>
                    <a:pt x="740" y="10008"/>
                  </a:cubicBezTo>
                  <a:close/>
                  <a:moveTo>
                    <a:pt x="1259" y="11669"/>
                  </a:moveTo>
                  <a:cubicBezTo>
                    <a:pt x="1185" y="11669"/>
                    <a:pt x="1109" y="11684"/>
                    <a:pt x="1037" y="11715"/>
                  </a:cubicBezTo>
                  <a:cubicBezTo>
                    <a:pt x="775" y="11820"/>
                    <a:pt x="657" y="12148"/>
                    <a:pt x="775" y="12424"/>
                  </a:cubicBezTo>
                  <a:cubicBezTo>
                    <a:pt x="853" y="12629"/>
                    <a:pt x="1054" y="12739"/>
                    <a:pt x="1266" y="12739"/>
                  </a:cubicBezTo>
                  <a:cubicBezTo>
                    <a:pt x="1339" y="12739"/>
                    <a:pt x="1413" y="12726"/>
                    <a:pt x="1483" y="12699"/>
                  </a:cubicBezTo>
                  <a:cubicBezTo>
                    <a:pt x="1759" y="12581"/>
                    <a:pt x="1864" y="12253"/>
                    <a:pt x="1759" y="11991"/>
                  </a:cubicBezTo>
                  <a:cubicBezTo>
                    <a:pt x="1672" y="11787"/>
                    <a:pt x="1470" y="11669"/>
                    <a:pt x="1259" y="11669"/>
                  </a:cubicBezTo>
                  <a:close/>
                  <a:moveTo>
                    <a:pt x="16446" y="11647"/>
                  </a:moveTo>
                  <a:cubicBezTo>
                    <a:pt x="16241" y="11647"/>
                    <a:pt x="16048" y="11791"/>
                    <a:pt x="15972" y="11991"/>
                  </a:cubicBezTo>
                  <a:cubicBezTo>
                    <a:pt x="15802" y="12253"/>
                    <a:pt x="15972" y="12581"/>
                    <a:pt x="16248" y="12699"/>
                  </a:cubicBezTo>
                  <a:cubicBezTo>
                    <a:pt x="16318" y="12726"/>
                    <a:pt x="16392" y="12739"/>
                    <a:pt x="16465" y="12739"/>
                  </a:cubicBezTo>
                  <a:cubicBezTo>
                    <a:pt x="16677" y="12739"/>
                    <a:pt x="16878" y="12629"/>
                    <a:pt x="16956" y="12424"/>
                  </a:cubicBezTo>
                  <a:cubicBezTo>
                    <a:pt x="17061" y="12148"/>
                    <a:pt x="16956" y="11820"/>
                    <a:pt x="16681" y="11715"/>
                  </a:cubicBezTo>
                  <a:cubicBezTo>
                    <a:pt x="16605" y="11668"/>
                    <a:pt x="16524" y="11647"/>
                    <a:pt x="16446" y="11647"/>
                  </a:cubicBezTo>
                  <a:close/>
                  <a:moveTo>
                    <a:pt x="15586" y="13147"/>
                  </a:moveTo>
                  <a:cubicBezTo>
                    <a:pt x="15413" y="13147"/>
                    <a:pt x="15250" y="13219"/>
                    <a:pt x="15145" y="13355"/>
                  </a:cubicBezTo>
                  <a:cubicBezTo>
                    <a:pt x="14988" y="13631"/>
                    <a:pt x="14988" y="13959"/>
                    <a:pt x="15263" y="14117"/>
                  </a:cubicBezTo>
                  <a:cubicBezTo>
                    <a:pt x="15352" y="14211"/>
                    <a:pt x="15473" y="14256"/>
                    <a:pt x="15596" y="14256"/>
                  </a:cubicBezTo>
                  <a:cubicBezTo>
                    <a:pt x="15764" y="14256"/>
                    <a:pt x="15934" y="14171"/>
                    <a:pt x="16025" y="14012"/>
                  </a:cubicBezTo>
                  <a:cubicBezTo>
                    <a:pt x="16195" y="13789"/>
                    <a:pt x="16130" y="13408"/>
                    <a:pt x="15920" y="13237"/>
                  </a:cubicBezTo>
                  <a:cubicBezTo>
                    <a:pt x="15812" y="13176"/>
                    <a:pt x="15697" y="13147"/>
                    <a:pt x="15586" y="13147"/>
                  </a:cubicBezTo>
                  <a:close/>
                  <a:moveTo>
                    <a:pt x="2128" y="13149"/>
                  </a:moveTo>
                  <a:cubicBezTo>
                    <a:pt x="2023" y="13149"/>
                    <a:pt x="1914" y="13179"/>
                    <a:pt x="1811" y="13237"/>
                  </a:cubicBezTo>
                  <a:cubicBezTo>
                    <a:pt x="1588" y="13460"/>
                    <a:pt x="1536" y="13789"/>
                    <a:pt x="1693" y="14012"/>
                  </a:cubicBezTo>
                  <a:cubicBezTo>
                    <a:pt x="1799" y="14182"/>
                    <a:pt x="1964" y="14267"/>
                    <a:pt x="2140" y="14267"/>
                  </a:cubicBezTo>
                  <a:cubicBezTo>
                    <a:pt x="2249" y="14267"/>
                    <a:pt x="2362" y="14234"/>
                    <a:pt x="2468" y="14169"/>
                  </a:cubicBezTo>
                  <a:cubicBezTo>
                    <a:pt x="2678" y="13959"/>
                    <a:pt x="2743" y="13631"/>
                    <a:pt x="2573" y="13408"/>
                  </a:cubicBezTo>
                  <a:cubicBezTo>
                    <a:pt x="2474" y="13235"/>
                    <a:pt x="2307" y="13149"/>
                    <a:pt x="2128" y="13149"/>
                  </a:cubicBezTo>
                  <a:close/>
                  <a:moveTo>
                    <a:pt x="3286" y="14448"/>
                  </a:moveTo>
                  <a:cubicBezTo>
                    <a:pt x="3150" y="14448"/>
                    <a:pt x="3012" y="14504"/>
                    <a:pt x="2901" y="14615"/>
                  </a:cubicBezTo>
                  <a:cubicBezTo>
                    <a:pt x="2678" y="14825"/>
                    <a:pt x="2743" y="15206"/>
                    <a:pt x="2953" y="15377"/>
                  </a:cubicBezTo>
                  <a:cubicBezTo>
                    <a:pt x="3065" y="15488"/>
                    <a:pt x="3203" y="15544"/>
                    <a:pt x="3340" y="15544"/>
                  </a:cubicBezTo>
                  <a:cubicBezTo>
                    <a:pt x="3478" y="15544"/>
                    <a:pt x="3616" y="15488"/>
                    <a:pt x="3728" y="15377"/>
                  </a:cubicBezTo>
                  <a:cubicBezTo>
                    <a:pt x="3885" y="15153"/>
                    <a:pt x="3885" y="14773"/>
                    <a:pt x="3662" y="14615"/>
                  </a:cubicBezTo>
                  <a:cubicBezTo>
                    <a:pt x="3557" y="14504"/>
                    <a:pt x="3422" y="14448"/>
                    <a:pt x="3286" y="14448"/>
                  </a:cubicBezTo>
                  <a:close/>
                  <a:moveTo>
                    <a:pt x="14406" y="14439"/>
                  </a:moveTo>
                  <a:cubicBezTo>
                    <a:pt x="14282" y="14439"/>
                    <a:pt x="14158" y="14478"/>
                    <a:pt x="14056" y="14550"/>
                  </a:cubicBezTo>
                  <a:cubicBezTo>
                    <a:pt x="13833" y="14773"/>
                    <a:pt x="13780" y="15101"/>
                    <a:pt x="14004" y="15377"/>
                  </a:cubicBezTo>
                  <a:cubicBezTo>
                    <a:pt x="14115" y="15488"/>
                    <a:pt x="14253" y="15544"/>
                    <a:pt x="14389" y="15544"/>
                  </a:cubicBezTo>
                  <a:cubicBezTo>
                    <a:pt x="14525" y="15544"/>
                    <a:pt x="14660" y="15488"/>
                    <a:pt x="14765" y="15377"/>
                  </a:cubicBezTo>
                  <a:cubicBezTo>
                    <a:pt x="14988" y="15206"/>
                    <a:pt x="15040" y="14825"/>
                    <a:pt x="14817" y="14615"/>
                  </a:cubicBezTo>
                  <a:cubicBezTo>
                    <a:pt x="14703" y="14494"/>
                    <a:pt x="14554" y="14439"/>
                    <a:pt x="14406" y="14439"/>
                  </a:cubicBezTo>
                  <a:close/>
                  <a:moveTo>
                    <a:pt x="4711" y="15460"/>
                  </a:moveTo>
                  <a:cubicBezTo>
                    <a:pt x="4519" y="15460"/>
                    <a:pt x="4330" y="15569"/>
                    <a:pt x="4213" y="15757"/>
                  </a:cubicBezTo>
                  <a:cubicBezTo>
                    <a:pt x="4108" y="15980"/>
                    <a:pt x="4161" y="16361"/>
                    <a:pt x="4436" y="16466"/>
                  </a:cubicBezTo>
                  <a:cubicBezTo>
                    <a:pt x="4528" y="16523"/>
                    <a:pt x="4626" y="16547"/>
                    <a:pt x="4721" y="16547"/>
                  </a:cubicBezTo>
                  <a:cubicBezTo>
                    <a:pt x="4912" y="16547"/>
                    <a:pt x="5092" y="16448"/>
                    <a:pt x="5197" y="16308"/>
                  </a:cubicBezTo>
                  <a:cubicBezTo>
                    <a:pt x="5302" y="16033"/>
                    <a:pt x="5250" y="15705"/>
                    <a:pt x="4974" y="15534"/>
                  </a:cubicBezTo>
                  <a:cubicBezTo>
                    <a:pt x="4891" y="15484"/>
                    <a:pt x="4801" y="15460"/>
                    <a:pt x="4711" y="15460"/>
                  </a:cubicBezTo>
                  <a:close/>
                  <a:moveTo>
                    <a:pt x="13015" y="15460"/>
                  </a:moveTo>
                  <a:cubicBezTo>
                    <a:pt x="12924" y="15460"/>
                    <a:pt x="12831" y="15484"/>
                    <a:pt x="12744" y="15534"/>
                  </a:cubicBezTo>
                  <a:cubicBezTo>
                    <a:pt x="12468" y="15705"/>
                    <a:pt x="12416" y="16033"/>
                    <a:pt x="12521" y="16308"/>
                  </a:cubicBezTo>
                  <a:cubicBezTo>
                    <a:pt x="12634" y="16448"/>
                    <a:pt x="12818" y="16547"/>
                    <a:pt x="13010" y="16547"/>
                  </a:cubicBezTo>
                  <a:cubicBezTo>
                    <a:pt x="13105" y="16547"/>
                    <a:pt x="13203" y="16523"/>
                    <a:pt x="13295" y="16466"/>
                  </a:cubicBezTo>
                  <a:cubicBezTo>
                    <a:pt x="13570" y="16308"/>
                    <a:pt x="13623" y="15980"/>
                    <a:pt x="13505" y="15757"/>
                  </a:cubicBezTo>
                  <a:cubicBezTo>
                    <a:pt x="13397" y="15569"/>
                    <a:pt x="13211" y="15460"/>
                    <a:pt x="13015" y="15460"/>
                  </a:cubicBezTo>
                  <a:close/>
                  <a:moveTo>
                    <a:pt x="6289" y="16159"/>
                  </a:moveTo>
                  <a:cubicBezTo>
                    <a:pt x="6062" y="16159"/>
                    <a:pt x="5843" y="16321"/>
                    <a:pt x="5801" y="16584"/>
                  </a:cubicBezTo>
                  <a:cubicBezTo>
                    <a:pt x="5696" y="16846"/>
                    <a:pt x="5854" y="17122"/>
                    <a:pt x="6129" y="17240"/>
                  </a:cubicBezTo>
                  <a:cubicBezTo>
                    <a:pt x="6186" y="17262"/>
                    <a:pt x="6244" y="17272"/>
                    <a:pt x="6302" y="17272"/>
                  </a:cubicBezTo>
                  <a:cubicBezTo>
                    <a:pt x="6530" y="17272"/>
                    <a:pt x="6754" y="17121"/>
                    <a:pt x="6838" y="16912"/>
                  </a:cubicBezTo>
                  <a:cubicBezTo>
                    <a:pt x="6890" y="16584"/>
                    <a:pt x="6733" y="16308"/>
                    <a:pt x="6457" y="16190"/>
                  </a:cubicBezTo>
                  <a:cubicBezTo>
                    <a:pt x="6403" y="16169"/>
                    <a:pt x="6346" y="16159"/>
                    <a:pt x="6289" y="16159"/>
                  </a:cubicBezTo>
                  <a:close/>
                  <a:moveTo>
                    <a:pt x="11440" y="16159"/>
                  </a:moveTo>
                  <a:cubicBezTo>
                    <a:pt x="11384" y="16159"/>
                    <a:pt x="11327" y="16169"/>
                    <a:pt x="11274" y="16190"/>
                  </a:cubicBezTo>
                  <a:cubicBezTo>
                    <a:pt x="10998" y="16308"/>
                    <a:pt x="10828" y="16584"/>
                    <a:pt x="10880" y="16912"/>
                  </a:cubicBezTo>
                  <a:cubicBezTo>
                    <a:pt x="10974" y="17121"/>
                    <a:pt x="11201" y="17272"/>
                    <a:pt x="11429" y="17272"/>
                  </a:cubicBezTo>
                  <a:cubicBezTo>
                    <a:pt x="11487" y="17272"/>
                    <a:pt x="11546" y="17262"/>
                    <a:pt x="11602" y="17240"/>
                  </a:cubicBezTo>
                  <a:cubicBezTo>
                    <a:pt x="11864" y="17122"/>
                    <a:pt x="12035" y="16846"/>
                    <a:pt x="11930" y="16518"/>
                  </a:cubicBezTo>
                  <a:cubicBezTo>
                    <a:pt x="11878" y="16309"/>
                    <a:pt x="11659" y="16159"/>
                    <a:pt x="11440" y="16159"/>
                  </a:cubicBezTo>
                  <a:close/>
                  <a:moveTo>
                    <a:pt x="8045" y="16518"/>
                  </a:moveTo>
                  <a:cubicBezTo>
                    <a:pt x="7770" y="16518"/>
                    <a:pt x="7494" y="16741"/>
                    <a:pt x="7442" y="17017"/>
                  </a:cubicBezTo>
                  <a:cubicBezTo>
                    <a:pt x="7442" y="17345"/>
                    <a:pt x="7665" y="17621"/>
                    <a:pt x="7927" y="17621"/>
                  </a:cubicBezTo>
                  <a:cubicBezTo>
                    <a:pt x="7959" y="17626"/>
                    <a:pt x="7991" y="17628"/>
                    <a:pt x="8021" y="17628"/>
                  </a:cubicBezTo>
                  <a:cubicBezTo>
                    <a:pt x="8297" y="17628"/>
                    <a:pt x="8484" y="17418"/>
                    <a:pt x="8531" y="17122"/>
                  </a:cubicBezTo>
                  <a:cubicBezTo>
                    <a:pt x="8583" y="16846"/>
                    <a:pt x="8373" y="16584"/>
                    <a:pt x="8045" y="16518"/>
                  </a:cubicBezTo>
                  <a:close/>
                  <a:moveTo>
                    <a:pt x="9686" y="16518"/>
                  </a:moveTo>
                  <a:cubicBezTo>
                    <a:pt x="9358" y="16584"/>
                    <a:pt x="9135" y="16846"/>
                    <a:pt x="9187" y="17122"/>
                  </a:cubicBezTo>
                  <a:cubicBezTo>
                    <a:pt x="9234" y="17418"/>
                    <a:pt x="9421" y="17628"/>
                    <a:pt x="9697" y="17628"/>
                  </a:cubicBezTo>
                  <a:cubicBezTo>
                    <a:pt x="9727" y="17628"/>
                    <a:pt x="9759" y="17626"/>
                    <a:pt x="9791" y="17621"/>
                  </a:cubicBezTo>
                  <a:cubicBezTo>
                    <a:pt x="10066" y="17568"/>
                    <a:pt x="10290" y="17345"/>
                    <a:pt x="10290" y="17017"/>
                  </a:cubicBezTo>
                  <a:cubicBezTo>
                    <a:pt x="10224" y="16741"/>
                    <a:pt x="9961" y="16518"/>
                    <a:pt x="9686" y="16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3"/>
            <p:cNvSpPr/>
            <p:nvPr/>
          </p:nvSpPr>
          <p:spPr>
            <a:xfrm rot="-5400000">
              <a:off x="2910488" y="1549809"/>
              <a:ext cx="759300" cy="759300"/>
            </a:xfrm>
            <a:prstGeom prst="pie">
              <a:avLst>
                <a:gd fmla="val 0" name="adj1"/>
                <a:gd fmla="val 8543068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3"/>
            <p:cNvSpPr/>
            <p:nvPr/>
          </p:nvSpPr>
          <p:spPr>
            <a:xfrm>
              <a:off x="2959942" y="1603127"/>
              <a:ext cx="663254" cy="661064"/>
            </a:xfrm>
            <a:custGeom>
              <a:rect b="b" l="l" r="r" t="t"/>
              <a:pathLst>
                <a:path extrusionOk="0" h="15422" w="15474">
                  <a:moveTo>
                    <a:pt x="7757" y="1"/>
                  </a:moveTo>
                  <a:cubicBezTo>
                    <a:pt x="3492" y="1"/>
                    <a:pt x="1" y="3452"/>
                    <a:pt x="1" y="7718"/>
                  </a:cubicBezTo>
                  <a:cubicBezTo>
                    <a:pt x="1" y="11983"/>
                    <a:pt x="3492" y="15421"/>
                    <a:pt x="7757" y="15421"/>
                  </a:cubicBezTo>
                  <a:cubicBezTo>
                    <a:pt x="12022" y="15421"/>
                    <a:pt x="15474" y="11983"/>
                    <a:pt x="15474" y="7718"/>
                  </a:cubicBezTo>
                  <a:cubicBezTo>
                    <a:pt x="15474" y="3452"/>
                    <a:pt x="12022" y="1"/>
                    <a:pt x="7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3"/>
            <p:cNvSpPr/>
            <p:nvPr/>
          </p:nvSpPr>
          <p:spPr>
            <a:xfrm>
              <a:off x="3025223" y="1666698"/>
              <a:ext cx="534410" cy="534484"/>
            </a:xfrm>
            <a:custGeom>
              <a:rect b="b" l="l" r="r" t="t"/>
              <a:pathLst>
                <a:path extrusionOk="0" h="12469" w="12468">
                  <a:moveTo>
                    <a:pt x="6234" y="1"/>
                  </a:moveTo>
                  <a:cubicBezTo>
                    <a:pt x="2796" y="1"/>
                    <a:pt x="0" y="2783"/>
                    <a:pt x="0" y="6235"/>
                  </a:cubicBezTo>
                  <a:cubicBezTo>
                    <a:pt x="0" y="9673"/>
                    <a:pt x="2796" y="12468"/>
                    <a:pt x="6234" y="12468"/>
                  </a:cubicBezTo>
                  <a:cubicBezTo>
                    <a:pt x="9686" y="12468"/>
                    <a:pt x="12468" y="9673"/>
                    <a:pt x="12468" y="6235"/>
                  </a:cubicBezTo>
                  <a:cubicBezTo>
                    <a:pt x="12468" y="2783"/>
                    <a:pt x="9686" y="1"/>
                    <a:pt x="6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3102849" y="1828174"/>
              <a:ext cx="379719" cy="210982"/>
            </a:xfrm>
            <a:custGeom>
              <a:rect b="b" l="l" r="r" t="t"/>
              <a:pathLst>
                <a:path extrusionOk="0" h="4922" w="8859">
                  <a:moveTo>
                    <a:pt x="6182" y="0"/>
                  </a:moveTo>
                  <a:cubicBezTo>
                    <a:pt x="5460" y="0"/>
                    <a:pt x="4804" y="446"/>
                    <a:pt x="4594" y="1103"/>
                  </a:cubicBezTo>
                  <a:cubicBezTo>
                    <a:pt x="4266" y="722"/>
                    <a:pt x="3767" y="499"/>
                    <a:pt x="3281" y="499"/>
                  </a:cubicBezTo>
                  <a:cubicBezTo>
                    <a:pt x="2402" y="499"/>
                    <a:pt x="1693" y="1155"/>
                    <a:pt x="1523" y="1969"/>
                  </a:cubicBezTo>
                  <a:cubicBezTo>
                    <a:pt x="656" y="2087"/>
                    <a:pt x="0" y="2796"/>
                    <a:pt x="0" y="3727"/>
                  </a:cubicBezTo>
                  <a:cubicBezTo>
                    <a:pt x="0" y="4384"/>
                    <a:pt x="538" y="4922"/>
                    <a:pt x="1195" y="4922"/>
                  </a:cubicBezTo>
                  <a:lnTo>
                    <a:pt x="7651" y="4922"/>
                  </a:lnTo>
                  <a:cubicBezTo>
                    <a:pt x="8308" y="4922"/>
                    <a:pt x="8859" y="4384"/>
                    <a:pt x="8859" y="3727"/>
                  </a:cubicBezTo>
                  <a:cubicBezTo>
                    <a:pt x="8859" y="3019"/>
                    <a:pt x="8478" y="2415"/>
                    <a:pt x="7875" y="2139"/>
                  </a:cubicBezTo>
                  <a:lnTo>
                    <a:pt x="7875" y="1706"/>
                  </a:lnTo>
                  <a:cubicBezTo>
                    <a:pt x="7875" y="775"/>
                    <a:pt x="7100" y="0"/>
                    <a:pt x="6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5" name="Google Shape;2395;p63"/>
          <p:cNvGrpSpPr/>
          <p:nvPr/>
        </p:nvGrpSpPr>
        <p:grpSpPr>
          <a:xfrm>
            <a:off x="4968226" y="2857468"/>
            <a:ext cx="793959" cy="1182232"/>
            <a:chOff x="4562631" y="2581250"/>
            <a:chExt cx="1176062" cy="1751196"/>
          </a:xfrm>
        </p:grpSpPr>
        <p:sp>
          <p:nvSpPr>
            <p:cNvPr id="2396" name="Google Shape;2396;p63"/>
            <p:cNvSpPr/>
            <p:nvPr/>
          </p:nvSpPr>
          <p:spPr>
            <a:xfrm>
              <a:off x="4735344" y="2581250"/>
              <a:ext cx="350370" cy="281937"/>
            </a:xfrm>
            <a:custGeom>
              <a:rect b="b" l="l" r="r" t="t"/>
              <a:pathLst>
                <a:path extrusionOk="0" h="5978" w="7429">
                  <a:moveTo>
                    <a:pt x="3777" y="0"/>
                  </a:moveTo>
                  <a:cubicBezTo>
                    <a:pt x="3520" y="0"/>
                    <a:pt x="3261" y="40"/>
                    <a:pt x="3006" y="126"/>
                  </a:cubicBezTo>
                  <a:cubicBezTo>
                    <a:pt x="879" y="507"/>
                    <a:pt x="0" y="3407"/>
                    <a:pt x="1470" y="4930"/>
                  </a:cubicBezTo>
                  <a:cubicBezTo>
                    <a:pt x="2004" y="5645"/>
                    <a:pt x="2836" y="5978"/>
                    <a:pt x="3681" y="5978"/>
                  </a:cubicBezTo>
                  <a:cubicBezTo>
                    <a:pt x="4914" y="5978"/>
                    <a:pt x="6173" y="5268"/>
                    <a:pt x="6562" y="3998"/>
                  </a:cubicBezTo>
                  <a:cubicBezTo>
                    <a:pt x="7429" y="2172"/>
                    <a:pt x="5670" y="0"/>
                    <a:pt x="3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63"/>
            <p:cNvSpPr/>
            <p:nvPr/>
          </p:nvSpPr>
          <p:spPr>
            <a:xfrm>
              <a:off x="4562631" y="2891112"/>
              <a:ext cx="688337" cy="1441333"/>
            </a:xfrm>
            <a:custGeom>
              <a:rect b="b" l="l" r="r" t="t"/>
              <a:pathLst>
                <a:path extrusionOk="0" h="30561" w="14595">
                  <a:moveTo>
                    <a:pt x="8085" y="0"/>
                  </a:moveTo>
                  <a:cubicBezTo>
                    <a:pt x="7764" y="18"/>
                    <a:pt x="7442" y="25"/>
                    <a:pt x="7120" y="25"/>
                  </a:cubicBezTo>
                  <a:cubicBezTo>
                    <a:pt x="6494" y="25"/>
                    <a:pt x="5867" y="2"/>
                    <a:pt x="5243" y="2"/>
                  </a:cubicBezTo>
                  <a:cubicBezTo>
                    <a:pt x="4110" y="2"/>
                    <a:pt x="2990" y="77"/>
                    <a:pt x="1917" y="499"/>
                  </a:cubicBezTo>
                  <a:cubicBezTo>
                    <a:pt x="657" y="985"/>
                    <a:pt x="1" y="2349"/>
                    <a:pt x="53" y="3609"/>
                  </a:cubicBezTo>
                  <a:lnTo>
                    <a:pt x="53" y="13675"/>
                  </a:lnTo>
                  <a:cubicBezTo>
                    <a:pt x="2" y="14208"/>
                    <a:pt x="406" y="14938"/>
                    <a:pt x="1026" y="14938"/>
                  </a:cubicBezTo>
                  <a:cubicBezTo>
                    <a:pt x="1047" y="14938"/>
                    <a:pt x="1068" y="14937"/>
                    <a:pt x="1090" y="14935"/>
                  </a:cubicBezTo>
                  <a:cubicBezTo>
                    <a:pt x="1186" y="14960"/>
                    <a:pt x="1278" y="14971"/>
                    <a:pt x="1364" y="14971"/>
                  </a:cubicBezTo>
                  <a:cubicBezTo>
                    <a:pt x="2255" y="14971"/>
                    <a:pt x="2625" y="13756"/>
                    <a:pt x="2625" y="12967"/>
                  </a:cubicBezTo>
                  <a:cubicBezTo>
                    <a:pt x="2625" y="10342"/>
                    <a:pt x="2573" y="7717"/>
                    <a:pt x="2625" y="5040"/>
                  </a:cubicBezTo>
                  <a:lnTo>
                    <a:pt x="3387" y="5040"/>
                  </a:lnTo>
                  <a:cubicBezTo>
                    <a:pt x="3439" y="13019"/>
                    <a:pt x="3334" y="20946"/>
                    <a:pt x="3439" y="28925"/>
                  </a:cubicBezTo>
                  <a:cubicBezTo>
                    <a:pt x="3370" y="29998"/>
                    <a:pt x="4233" y="30560"/>
                    <a:pt x="5147" y="30560"/>
                  </a:cubicBezTo>
                  <a:cubicBezTo>
                    <a:pt x="5631" y="30560"/>
                    <a:pt x="6129" y="30403"/>
                    <a:pt x="6510" y="30080"/>
                  </a:cubicBezTo>
                  <a:cubicBezTo>
                    <a:pt x="6838" y="29253"/>
                    <a:pt x="6943" y="28335"/>
                    <a:pt x="6943" y="27403"/>
                  </a:cubicBezTo>
                  <a:cubicBezTo>
                    <a:pt x="6891" y="23243"/>
                    <a:pt x="6943" y="19082"/>
                    <a:pt x="6891" y="14935"/>
                  </a:cubicBezTo>
                  <a:lnTo>
                    <a:pt x="7704" y="14935"/>
                  </a:lnTo>
                  <a:cubicBezTo>
                    <a:pt x="7704" y="19686"/>
                    <a:pt x="7652" y="24503"/>
                    <a:pt x="7704" y="29253"/>
                  </a:cubicBezTo>
                  <a:cubicBezTo>
                    <a:pt x="7781" y="30136"/>
                    <a:pt x="8493" y="30536"/>
                    <a:pt x="9240" y="30536"/>
                  </a:cubicBezTo>
                  <a:cubicBezTo>
                    <a:pt x="10159" y="30536"/>
                    <a:pt x="11132" y="29930"/>
                    <a:pt x="11038" y="28873"/>
                  </a:cubicBezTo>
                  <a:cubicBezTo>
                    <a:pt x="11103" y="20946"/>
                    <a:pt x="10985" y="12967"/>
                    <a:pt x="11038" y="5040"/>
                  </a:cubicBezTo>
                  <a:cubicBezTo>
                    <a:pt x="11261" y="5040"/>
                    <a:pt x="11760" y="4974"/>
                    <a:pt x="11970" y="4974"/>
                  </a:cubicBezTo>
                  <a:lnTo>
                    <a:pt x="11970" y="13347"/>
                  </a:lnTo>
                  <a:cubicBezTo>
                    <a:pt x="11970" y="14085"/>
                    <a:pt x="12466" y="14964"/>
                    <a:pt x="13254" y="14964"/>
                  </a:cubicBezTo>
                  <a:cubicBezTo>
                    <a:pt x="13335" y="14964"/>
                    <a:pt x="13419" y="14955"/>
                    <a:pt x="13505" y="14935"/>
                  </a:cubicBezTo>
                  <a:cubicBezTo>
                    <a:pt x="14319" y="14935"/>
                    <a:pt x="14594" y="13951"/>
                    <a:pt x="14542" y="13347"/>
                  </a:cubicBezTo>
                  <a:cubicBezTo>
                    <a:pt x="14594" y="10447"/>
                    <a:pt x="14542" y="7599"/>
                    <a:pt x="14542" y="4764"/>
                  </a:cubicBezTo>
                  <a:cubicBezTo>
                    <a:pt x="14542" y="3452"/>
                    <a:pt x="14489" y="1916"/>
                    <a:pt x="13400" y="1037"/>
                  </a:cubicBezTo>
                  <a:cubicBezTo>
                    <a:pt x="12221" y="46"/>
                    <a:pt x="10668" y="9"/>
                    <a:pt x="9197" y="9"/>
                  </a:cubicBezTo>
                  <a:cubicBezTo>
                    <a:pt x="9078" y="9"/>
                    <a:pt x="8960" y="9"/>
                    <a:pt x="8842" y="9"/>
                  </a:cubicBezTo>
                  <a:cubicBezTo>
                    <a:pt x="8585" y="9"/>
                    <a:pt x="8332" y="8"/>
                    <a:pt x="80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63"/>
            <p:cNvSpPr/>
            <p:nvPr/>
          </p:nvSpPr>
          <p:spPr>
            <a:xfrm>
              <a:off x="5423602" y="2622753"/>
              <a:ext cx="216523" cy="173511"/>
            </a:xfrm>
            <a:custGeom>
              <a:rect b="b" l="l" r="r" t="t"/>
              <a:pathLst>
                <a:path extrusionOk="0" h="3679" w="4591">
                  <a:moveTo>
                    <a:pt x="2246" y="1"/>
                  </a:moveTo>
                  <a:cubicBezTo>
                    <a:pt x="2102" y="1"/>
                    <a:pt x="1956" y="20"/>
                    <a:pt x="1812" y="60"/>
                  </a:cubicBezTo>
                  <a:cubicBezTo>
                    <a:pt x="552" y="336"/>
                    <a:pt x="1" y="2081"/>
                    <a:pt x="880" y="3065"/>
                  </a:cubicBezTo>
                  <a:cubicBezTo>
                    <a:pt x="1213" y="3483"/>
                    <a:pt x="1720" y="3679"/>
                    <a:pt x="2233" y="3679"/>
                  </a:cubicBezTo>
                  <a:cubicBezTo>
                    <a:pt x="2994" y="3679"/>
                    <a:pt x="3768" y="3246"/>
                    <a:pt x="4004" y="2462"/>
                  </a:cubicBezTo>
                  <a:cubicBezTo>
                    <a:pt x="4591" y="1347"/>
                    <a:pt x="3467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3"/>
            <p:cNvSpPr/>
            <p:nvPr/>
          </p:nvSpPr>
          <p:spPr>
            <a:xfrm>
              <a:off x="5318380" y="2808765"/>
              <a:ext cx="420312" cy="889956"/>
            </a:xfrm>
            <a:custGeom>
              <a:rect b="b" l="l" r="r" t="t"/>
              <a:pathLst>
                <a:path extrusionOk="0" h="18870" w="8912">
                  <a:moveTo>
                    <a:pt x="3333" y="104"/>
                  </a:moveTo>
                  <a:cubicBezTo>
                    <a:pt x="2588" y="104"/>
                    <a:pt x="1847" y="150"/>
                    <a:pt x="1143" y="434"/>
                  </a:cubicBezTo>
                  <a:cubicBezTo>
                    <a:pt x="381" y="709"/>
                    <a:pt x="1" y="1536"/>
                    <a:pt x="1" y="2350"/>
                  </a:cubicBezTo>
                  <a:cubicBezTo>
                    <a:pt x="1" y="4371"/>
                    <a:pt x="1" y="6458"/>
                    <a:pt x="53" y="8479"/>
                  </a:cubicBezTo>
                  <a:cubicBezTo>
                    <a:pt x="1" y="8859"/>
                    <a:pt x="263" y="9292"/>
                    <a:pt x="657" y="9292"/>
                  </a:cubicBezTo>
                  <a:cubicBezTo>
                    <a:pt x="700" y="9300"/>
                    <a:pt x="741" y="9304"/>
                    <a:pt x="781" y="9304"/>
                  </a:cubicBezTo>
                  <a:cubicBezTo>
                    <a:pt x="1346" y="9304"/>
                    <a:pt x="1576" y="8552"/>
                    <a:pt x="1576" y="8098"/>
                  </a:cubicBezTo>
                  <a:lnTo>
                    <a:pt x="1576" y="3229"/>
                  </a:lnTo>
                  <a:lnTo>
                    <a:pt x="2074" y="3229"/>
                  </a:lnTo>
                  <a:cubicBezTo>
                    <a:pt x="2074" y="8098"/>
                    <a:pt x="2022" y="12954"/>
                    <a:pt x="2074" y="17876"/>
                  </a:cubicBezTo>
                  <a:cubicBezTo>
                    <a:pt x="2040" y="18527"/>
                    <a:pt x="2603" y="18868"/>
                    <a:pt x="3178" y="18868"/>
                  </a:cubicBezTo>
                  <a:cubicBezTo>
                    <a:pt x="3472" y="18868"/>
                    <a:pt x="3769" y="18779"/>
                    <a:pt x="3991" y="18597"/>
                  </a:cubicBezTo>
                  <a:cubicBezTo>
                    <a:pt x="4201" y="18046"/>
                    <a:pt x="4266" y="17495"/>
                    <a:pt x="4201" y="16957"/>
                  </a:cubicBezTo>
                  <a:lnTo>
                    <a:pt x="4201" y="9240"/>
                  </a:lnTo>
                  <a:lnTo>
                    <a:pt x="4699" y="9240"/>
                  </a:lnTo>
                  <a:lnTo>
                    <a:pt x="4699" y="18046"/>
                  </a:lnTo>
                  <a:cubicBezTo>
                    <a:pt x="4746" y="18613"/>
                    <a:pt x="5195" y="18869"/>
                    <a:pt x="5664" y="18869"/>
                  </a:cubicBezTo>
                  <a:cubicBezTo>
                    <a:pt x="6236" y="18869"/>
                    <a:pt x="6838" y="18487"/>
                    <a:pt x="6773" y="17823"/>
                  </a:cubicBezTo>
                  <a:cubicBezTo>
                    <a:pt x="6773" y="12954"/>
                    <a:pt x="6720" y="8098"/>
                    <a:pt x="6773" y="3177"/>
                  </a:cubicBezTo>
                  <a:lnTo>
                    <a:pt x="7324" y="3177"/>
                  </a:lnTo>
                  <a:lnTo>
                    <a:pt x="7324" y="8308"/>
                  </a:lnTo>
                  <a:cubicBezTo>
                    <a:pt x="7324" y="8764"/>
                    <a:pt x="7642" y="9307"/>
                    <a:pt x="8158" y="9307"/>
                  </a:cubicBezTo>
                  <a:cubicBezTo>
                    <a:pt x="8206" y="9307"/>
                    <a:pt x="8256" y="9303"/>
                    <a:pt x="8308" y="9292"/>
                  </a:cubicBezTo>
                  <a:cubicBezTo>
                    <a:pt x="8741" y="9292"/>
                    <a:pt x="8912" y="8689"/>
                    <a:pt x="8912" y="8308"/>
                  </a:cubicBezTo>
                  <a:lnTo>
                    <a:pt x="8912" y="3006"/>
                  </a:lnTo>
                  <a:cubicBezTo>
                    <a:pt x="8912" y="2245"/>
                    <a:pt x="8912" y="1261"/>
                    <a:pt x="8203" y="709"/>
                  </a:cubicBezTo>
                  <a:cubicBezTo>
                    <a:pt x="7324" y="1"/>
                    <a:pt x="6012" y="158"/>
                    <a:pt x="4922" y="106"/>
                  </a:cubicBezTo>
                  <a:cubicBezTo>
                    <a:pt x="4757" y="113"/>
                    <a:pt x="4590" y="115"/>
                    <a:pt x="4423" y="115"/>
                  </a:cubicBezTo>
                  <a:cubicBezTo>
                    <a:pt x="4061" y="115"/>
                    <a:pt x="3696" y="104"/>
                    <a:pt x="3333" y="1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0" name="Google Shape;2400;p63"/>
          <p:cNvGrpSpPr/>
          <p:nvPr/>
        </p:nvGrpSpPr>
        <p:grpSpPr>
          <a:xfrm>
            <a:off x="6766917" y="3033201"/>
            <a:ext cx="715824" cy="1008548"/>
            <a:chOff x="6321125" y="2826499"/>
            <a:chExt cx="1060323" cy="1493924"/>
          </a:xfrm>
        </p:grpSpPr>
        <p:sp>
          <p:nvSpPr>
            <p:cNvPr id="2401" name="Google Shape;2401;p63"/>
            <p:cNvSpPr/>
            <p:nvPr/>
          </p:nvSpPr>
          <p:spPr>
            <a:xfrm>
              <a:off x="6496904" y="2826499"/>
              <a:ext cx="292266" cy="241048"/>
            </a:xfrm>
            <a:custGeom>
              <a:rect b="b" l="l" r="r" t="t"/>
              <a:pathLst>
                <a:path extrusionOk="0" h="5111" w="6197">
                  <a:moveTo>
                    <a:pt x="3298" y="1"/>
                  </a:moveTo>
                  <a:cubicBezTo>
                    <a:pt x="3127" y="1"/>
                    <a:pt x="2955" y="19"/>
                    <a:pt x="2783" y="58"/>
                  </a:cubicBezTo>
                  <a:cubicBezTo>
                    <a:pt x="1038" y="438"/>
                    <a:pt x="1" y="2683"/>
                    <a:pt x="1195" y="4113"/>
                  </a:cubicBezTo>
                  <a:cubicBezTo>
                    <a:pt x="1688" y="4796"/>
                    <a:pt x="2481" y="5111"/>
                    <a:pt x="3275" y="5111"/>
                  </a:cubicBezTo>
                  <a:cubicBezTo>
                    <a:pt x="4512" y="5111"/>
                    <a:pt x="5750" y="4346"/>
                    <a:pt x="5854" y="3011"/>
                  </a:cubicBezTo>
                  <a:cubicBezTo>
                    <a:pt x="6196" y="1442"/>
                    <a:pt x="4811" y="1"/>
                    <a:pt x="3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3"/>
            <p:cNvSpPr/>
            <p:nvPr/>
          </p:nvSpPr>
          <p:spPr>
            <a:xfrm>
              <a:off x="6321125" y="3106130"/>
              <a:ext cx="678433" cy="1214293"/>
            </a:xfrm>
            <a:custGeom>
              <a:rect b="b" l="l" r="r" t="t"/>
              <a:pathLst>
                <a:path extrusionOk="0" h="25747" w="14385">
                  <a:moveTo>
                    <a:pt x="5800" y="1"/>
                  </a:moveTo>
                  <a:cubicBezTo>
                    <a:pt x="4776" y="1"/>
                    <a:pt x="3774" y="130"/>
                    <a:pt x="3019" y="861"/>
                  </a:cubicBezTo>
                  <a:cubicBezTo>
                    <a:pt x="1864" y="2121"/>
                    <a:pt x="1759" y="3867"/>
                    <a:pt x="1208" y="5402"/>
                  </a:cubicBezTo>
                  <a:cubicBezTo>
                    <a:pt x="827" y="6977"/>
                    <a:pt x="119" y="8565"/>
                    <a:pt x="1" y="10206"/>
                  </a:cubicBezTo>
                  <a:cubicBezTo>
                    <a:pt x="1" y="10786"/>
                    <a:pt x="489" y="11076"/>
                    <a:pt x="981" y="11076"/>
                  </a:cubicBezTo>
                  <a:cubicBezTo>
                    <a:pt x="1424" y="11076"/>
                    <a:pt x="1870" y="10842"/>
                    <a:pt x="1969" y="10376"/>
                  </a:cubicBezTo>
                  <a:cubicBezTo>
                    <a:pt x="2744" y="8237"/>
                    <a:pt x="3177" y="5940"/>
                    <a:pt x="3938" y="3814"/>
                  </a:cubicBezTo>
                  <a:cubicBezTo>
                    <a:pt x="4056" y="3762"/>
                    <a:pt x="4266" y="3591"/>
                    <a:pt x="4436" y="3486"/>
                  </a:cubicBezTo>
                  <a:lnTo>
                    <a:pt x="4436" y="3486"/>
                  </a:lnTo>
                  <a:cubicBezTo>
                    <a:pt x="3452" y="7528"/>
                    <a:pt x="2363" y="11518"/>
                    <a:pt x="1379" y="15508"/>
                  </a:cubicBezTo>
                  <a:cubicBezTo>
                    <a:pt x="2415" y="15573"/>
                    <a:pt x="3400" y="15573"/>
                    <a:pt x="4436" y="15573"/>
                  </a:cubicBezTo>
                  <a:cubicBezTo>
                    <a:pt x="4489" y="18579"/>
                    <a:pt x="4384" y="21637"/>
                    <a:pt x="4489" y="24694"/>
                  </a:cubicBezTo>
                  <a:cubicBezTo>
                    <a:pt x="4542" y="25359"/>
                    <a:pt x="5103" y="25704"/>
                    <a:pt x="5657" y="25704"/>
                  </a:cubicBezTo>
                  <a:cubicBezTo>
                    <a:pt x="6199" y="25704"/>
                    <a:pt x="6734" y="25375"/>
                    <a:pt x="6786" y="24694"/>
                  </a:cubicBezTo>
                  <a:cubicBezTo>
                    <a:pt x="6891" y="21637"/>
                    <a:pt x="6733" y="18579"/>
                    <a:pt x="6838" y="15573"/>
                  </a:cubicBezTo>
                  <a:cubicBezTo>
                    <a:pt x="7009" y="15573"/>
                    <a:pt x="7337" y="15508"/>
                    <a:pt x="7547" y="15508"/>
                  </a:cubicBezTo>
                  <a:cubicBezTo>
                    <a:pt x="7612" y="18461"/>
                    <a:pt x="7494" y="21414"/>
                    <a:pt x="7547" y="24366"/>
                  </a:cubicBezTo>
                  <a:cubicBezTo>
                    <a:pt x="7445" y="25001"/>
                    <a:pt x="7958" y="25747"/>
                    <a:pt x="8681" y="25747"/>
                  </a:cubicBezTo>
                  <a:cubicBezTo>
                    <a:pt x="8705" y="25747"/>
                    <a:pt x="8730" y="25746"/>
                    <a:pt x="8754" y="25744"/>
                  </a:cubicBezTo>
                  <a:cubicBezTo>
                    <a:pt x="9463" y="25744"/>
                    <a:pt x="9909" y="24970"/>
                    <a:pt x="9909" y="24314"/>
                  </a:cubicBezTo>
                  <a:cubicBezTo>
                    <a:pt x="9962" y="21414"/>
                    <a:pt x="9844" y="18461"/>
                    <a:pt x="9962" y="15573"/>
                  </a:cubicBezTo>
                  <a:lnTo>
                    <a:pt x="12967" y="15573"/>
                  </a:lnTo>
                  <a:cubicBezTo>
                    <a:pt x="11878" y="11466"/>
                    <a:pt x="10500" y="7423"/>
                    <a:pt x="9515" y="3263"/>
                  </a:cubicBezTo>
                  <a:lnTo>
                    <a:pt x="9515" y="3263"/>
                  </a:lnTo>
                  <a:cubicBezTo>
                    <a:pt x="9791" y="3539"/>
                    <a:pt x="10067" y="3762"/>
                    <a:pt x="10172" y="4090"/>
                  </a:cubicBezTo>
                  <a:cubicBezTo>
                    <a:pt x="10893" y="6163"/>
                    <a:pt x="11432" y="8290"/>
                    <a:pt x="12140" y="10376"/>
                  </a:cubicBezTo>
                  <a:cubicBezTo>
                    <a:pt x="12353" y="10870"/>
                    <a:pt x="12798" y="11044"/>
                    <a:pt x="13263" y="11044"/>
                  </a:cubicBezTo>
                  <a:cubicBezTo>
                    <a:pt x="13515" y="11044"/>
                    <a:pt x="13773" y="10993"/>
                    <a:pt x="14004" y="10914"/>
                  </a:cubicBezTo>
                  <a:cubicBezTo>
                    <a:pt x="14384" y="9392"/>
                    <a:pt x="13571" y="7909"/>
                    <a:pt x="13190" y="6439"/>
                  </a:cubicBezTo>
                  <a:cubicBezTo>
                    <a:pt x="12586" y="4746"/>
                    <a:pt x="12363" y="2883"/>
                    <a:pt x="11432" y="1347"/>
                  </a:cubicBezTo>
                  <a:cubicBezTo>
                    <a:pt x="10792" y="288"/>
                    <a:pt x="9567" y="8"/>
                    <a:pt x="8414" y="8"/>
                  </a:cubicBezTo>
                  <a:cubicBezTo>
                    <a:pt x="8195" y="8"/>
                    <a:pt x="7979" y="18"/>
                    <a:pt x="7770" y="35"/>
                  </a:cubicBezTo>
                  <a:cubicBezTo>
                    <a:pt x="7670" y="38"/>
                    <a:pt x="7570" y="39"/>
                    <a:pt x="7468" y="39"/>
                  </a:cubicBezTo>
                  <a:cubicBezTo>
                    <a:pt x="6929" y="39"/>
                    <a:pt x="6361" y="1"/>
                    <a:pt x="5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3"/>
            <p:cNvSpPr/>
            <p:nvPr/>
          </p:nvSpPr>
          <p:spPr>
            <a:xfrm>
              <a:off x="7097957" y="2964404"/>
              <a:ext cx="163937" cy="136252"/>
            </a:xfrm>
            <a:custGeom>
              <a:rect b="b" l="l" r="r" t="t"/>
              <a:pathLst>
                <a:path extrusionOk="0" h="2889" w="3476">
                  <a:moveTo>
                    <a:pt x="1860" y="1"/>
                  </a:moveTo>
                  <a:cubicBezTo>
                    <a:pt x="1765" y="1"/>
                    <a:pt x="1670" y="12"/>
                    <a:pt x="1575" y="34"/>
                  </a:cubicBezTo>
                  <a:cubicBezTo>
                    <a:pt x="591" y="257"/>
                    <a:pt x="0" y="1517"/>
                    <a:pt x="709" y="2331"/>
                  </a:cubicBezTo>
                  <a:cubicBezTo>
                    <a:pt x="963" y="2712"/>
                    <a:pt x="1396" y="2889"/>
                    <a:pt x="1838" y="2889"/>
                  </a:cubicBezTo>
                  <a:cubicBezTo>
                    <a:pt x="2538" y="2889"/>
                    <a:pt x="3261" y="2447"/>
                    <a:pt x="3334" y="1675"/>
                  </a:cubicBezTo>
                  <a:cubicBezTo>
                    <a:pt x="3475" y="838"/>
                    <a:pt x="2695" y="1"/>
                    <a:pt x="1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63"/>
            <p:cNvSpPr/>
            <p:nvPr/>
          </p:nvSpPr>
          <p:spPr>
            <a:xfrm>
              <a:off x="6997027" y="3122684"/>
              <a:ext cx="384422" cy="689469"/>
            </a:xfrm>
            <a:custGeom>
              <a:rect b="b" l="l" r="r" t="t"/>
              <a:pathLst>
                <a:path extrusionOk="0" h="14619" w="8151">
                  <a:moveTo>
                    <a:pt x="4742" y="0"/>
                  </a:moveTo>
                  <a:cubicBezTo>
                    <a:pt x="4638" y="0"/>
                    <a:pt x="4535" y="4"/>
                    <a:pt x="4437" y="12"/>
                  </a:cubicBezTo>
                  <a:cubicBezTo>
                    <a:pt x="4338" y="17"/>
                    <a:pt x="4236" y="19"/>
                    <a:pt x="4134" y="19"/>
                  </a:cubicBezTo>
                  <a:cubicBezTo>
                    <a:pt x="3868" y="19"/>
                    <a:pt x="3593" y="6"/>
                    <a:pt x="3322" y="6"/>
                  </a:cubicBezTo>
                  <a:cubicBezTo>
                    <a:pt x="2718" y="6"/>
                    <a:pt x="2131" y="73"/>
                    <a:pt x="1694" y="510"/>
                  </a:cubicBezTo>
                  <a:cubicBezTo>
                    <a:pt x="1090" y="1219"/>
                    <a:pt x="985" y="2203"/>
                    <a:pt x="710" y="3083"/>
                  </a:cubicBezTo>
                  <a:cubicBezTo>
                    <a:pt x="500" y="3949"/>
                    <a:pt x="106" y="4881"/>
                    <a:pt x="1" y="5812"/>
                  </a:cubicBezTo>
                  <a:cubicBezTo>
                    <a:pt x="1" y="6135"/>
                    <a:pt x="282" y="6300"/>
                    <a:pt x="569" y="6300"/>
                  </a:cubicBezTo>
                  <a:cubicBezTo>
                    <a:pt x="820" y="6300"/>
                    <a:pt x="1076" y="6174"/>
                    <a:pt x="1156" y="5917"/>
                  </a:cubicBezTo>
                  <a:cubicBezTo>
                    <a:pt x="1589" y="4658"/>
                    <a:pt x="1812" y="3411"/>
                    <a:pt x="2245" y="2151"/>
                  </a:cubicBezTo>
                  <a:cubicBezTo>
                    <a:pt x="2298" y="2151"/>
                    <a:pt x="2468" y="2033"/>
                    <a:pt x="2521" y="1980"/>
                  </a:cubicBezTo>
                  <a:lnTo>
                    <a:pt x="2521" y="1980"/>
                  </a:lnTo>
                  <a:cubicBezTo>
                    <a:pt x="1970" y="4277"/>
                    <a:pt x="1366" y="6521"/>
                    <a:pt x="828" y="8818"/>
                  </a:cubicBezTo>
                  <a:lnTo>
                    <a:pt x="2521" y="8818"/>
                  </a:lnTo>
                  <a:cubicBezTo>
                    <a:pt x="2573" y="10563"/>
                    <a:pt x="2521" y="12269"/>
                    <a:pt x="2573" y="14015"/>
                  </a:cubicBezTo>
                  <a:cubicBezTo>
                    <a:pt x="2599" y="14396"/>
                    <a:pt x="2901" y="14586"/>
                    <a:pt x="3203" y="14586"/>
                  </a:cubicBezTo>
                  <a:cubicBezTo>
                    <a:pt x="3505" y="14586"/>
                    <a:pt x="3807" y="14396"/>
                    <a:pt x="3833" y="14015"/>
                  </a:cubicBezTo>
                  <a:cubicBezTo>
                    <a:pt x="3938" y="12269"/>
                    <a:pt x="3833" y="10563"/>
                    <a:pt x="3886" y="8818"/>
                  </a:cubicBezTo>
                  <a:lnTo>
                    <a:pt x="4266" y="8818"/>
                  </a:lnTo>
                  <a:cubicBezTo>
                    <a:pt x="4319" y="10511"/>
                    <a:pt x="4266" y="12151"/>
                    <a:pt x="4319" y="13844"/>
                  </a:cubicBezTo>
                  <a:cubicBezTo>
                    <a:pt x="4266" y="14238"/>
                    <a:pt x="4542" y="14619"/>
                    <a:pt x="4975" y="14619"/>
                  </a:cubicBezTo>
                  <a:cubicBezTo>
                    <a:pt x="5355" y="14619"/>
                    <a:pt x="5631" y="14172"/>
                    <a:pt x="5631" y="13792"/>
                  </a:cubicBezTo>
                  <a:cubicBezTo>
                    <a:pt x="5684" y="12151"/>
                    <a:pt x="5579" y="10458"/>
                    <a:pt x="5631" y="8818"/>
                  </a:cubicBezTo>
                  <a:lnTo>
                    <a:pt x="7390" y="8818"/>
                  </a:lnTo>
                  <a:cubicBezTo>
                    <a:pt x="6733" y="6521"/>
                    <a:pt x="5959" y="4224"/>
                    <a:pt x="5421" y="1875"/>
                  </a:cubicBezTo>
                  <a:lnTo>
                    <a:pt x="5421" y="1875"/>
                  </a:lnTo>
                  <a:cubicBezTo>
                    <a:pt x="5579" y="1980"/>
                    <a:pt x="5749" y="2151"/>
                    <a:pt x="5802" y="2308"/>
                  </a:cubicBezTo>
                  <a:cubicBezTo>
                    <a:pt x="6182" y="3516"/>
                    <a:pt x="6510" y="4723"/>
                    <a:pt x="6891" y="5865"/>
                  </a:cubicBezTo>
                  <a:cubicBezTo>
                    <a:pt x="7040" y="6155"/>
                    <a:pt x="7308" y="6251"/>
                    <a:pt x="7582" y="6251"/>
                  </a:cubicBezTo>
                  <a:cubicBezTo>
                    <a:pt x="7718" y="6251"/>
                    <a:pt x="7855" y="6228"/>
                    <a:pt x="7980" y="6193"/>
                  </a:cubicBezTo>
                  <a:cubicBezTo>
                    <a:pt x="8151" y="5314"/>
                    <a:pt x="7718" y="4500"/>
                    <a:pt x="7495" y="3673"/>
                  </a:cubicBezTo>
                  <a:cubicBezTo>
                    <a:pt x="7167" y="2689"/>
                    <a:pt x="6996" y="1652"/>
                    <a:pt x="6510" y="786"/>
                  </a:cubicBezTo>
                  <a:cubicBezTo>
                    <a:pt x="6137" y="164"/>
                    <a:pt x="5394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5" name="Google Shape;2405;p63"/>
          <p:cNvSpPr txBox="1"/>
          <p:nvPr/>
        </p:nvSpPr>
        <p:spPr>
          <a:xfrm>
            <a:off x="5820079" y="3317910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06" name="Google Shape;2406;p63"/>
          <p:cNvSpPr txBox="1"/>
          <p:nvPr/>
        </p:nvSpPr>
        <p:spPr>
          <a:xfrm>
            <a:off x="5485814" y="3747167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8</a:t>
            </a: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07" name="Google Shape;2407;p63"/>
          <p:cNvSpPr txBox="1"/>
          <p:nvPr/>
        </p:nvSpPr>
        <p:spPr>
          <a:xfrm>
            <a:off x="7603255" y="3313296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08" name="Google Shape;2408;p63"/>
          <p:cNvSpPr txBox="1"/>
          <p:nvPr/>
        </p:nvSpPr>
        <p:spPr>
          <a:xfrm>
            <a:off x="7291777" y="3750802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8</a:t>
            </a: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409" name="Google Shape;2409;p63"/>
          <p:cNvGrpSpPr/>
          <p:nvPr/>
        </p:nvGrpSpPr>
        <p:grpSpPr>
          <a:xfrm>
            <a:off x="5007850" y="4187050"/>
            <a:ext cx="1190700" cy="278900"/>
            <a:chOff x="5007850" y="4187050"/>
            <a:chExt cx="1190700" cy="278900"/>
          </a:xfrm>
        </p:grpSpPr>
        <p:sp>
          <p:nvSpPr>
            <p:cNvPr id="2410" name="Google Shape;2410;p63"/>
            <p:cNvSpPr/>
            <p:nvPr/>
          </p:nvSpPr>
          <p:spPr>
            <a:xfrm>
              <a:off x="500785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75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87" y="6497"/>
                  </a:lnTo>
                  <a:lnTo>
                    <a:pt x="2087" y="10657"/>
                  </a:lnTo>
                  <a:cubicBezTo>
                    <a:pt x="2087" y="10933"/>
                    <a:pt x="2297" y="11156"/>
                    <a:pt x="2625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400" y="6235"/>
                    <a:pt x="3557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63"/>
            <p:cNvSpPr/>
            <p:nvPr/>
          </p:nvSpPr>
          <p:spPr>
            <a:xfrm>
              <a:off x="5129575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49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80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63"/>
            <p:cNvSpPr/>
            <p:nvPr/>
          </p:nvSpPr>
          <p:spPr>
            <a:xfrm>
              <a:off x="5251300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470" y="1"/>
                    <a:pt x="1142" y="381"/>
                    <a:pt x="1142" y="867"/>
                  </a:cubicBezTo>
                  <a:cubicBezTo>
                    <a:pt x="1142" y="1313"/>
                    <a:pt x="1470" y="1694"/>
                    <a:pt x="1969" y="1694"/>
                  </a:cubicBezTo>
                  <a:cubicBezTo>
                    <a:pt x="2455" y="1694"/>
                    <a:pt x="2783" y="1313"/>
                    <a:pt x="2783" y="867"/>
                  </a:cubicBezTo>
                  <a:cubicBezTo>
                    <a:pt x="2783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4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67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3"/>
            <p:cNvSpPr/>
            <p:nvPr/>
          </p:nvSpPr>
          <p:spPr>
            <a:xfrm>
              <a:off x="5373025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470" y="1"/>
                    <a:pt x="1090" y="381"/>
                    <a:pt x="1090" y="867"/>
                  </a:cubicBezTo>
                  <a:cubicBezTo>
                    <a:pt x="1090" y="1313"/>
                    <a:pt x="1470" y="1694"/>
                    <a:pt x="1969" y="1694"/>
                  </a:cubicBezTo>
                  <a:cubicBezTo>
                    <a:pt x="2402" y="1694"/>
                    <a:pt x="2783" y="1313"/>
                    <a:pt x="2783" y="867"/>
                  </a:cubicBezTo>
                  <a:cubicBezTo>
                    <a:pt x="2783" y="381"/>
                    <a:pt x="2402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0" y="2350"/>
                    <a:pt x="0" y="2783"/>
                  </a:cubicBezTo>
                  <a:lnTo>
                    <a:pt x="0" y="5906"/>
                  </a:lnTo>
                  <a:cubicBezTo>
                    <a:pt x="0" y="6064"/>
                    <a:pt x="105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35" y="11156"/>
                    <a:pt x="3058" y="10933"/>
                    <a:pt x="3058" y="10657"/>
                  </a:cubicBezTo>
                  <a:lnTo>
                    <a:pt x="3058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15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3"/>
            <p:cNvSpPr/>
            <p:nvPr/>
          </p:nvSpPr>
          <p:spPr>
            <a:xfrm>
              <a:off x="549310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2035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35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35" y="1"/>
                  </a:cubicBezTo>
                  <a:close/>
                  <a:moveTo>
                    <a:pt x="828" y="2022"/>
                  </a:moveTo>
                  <a:cubicBezTo>
                    <a:pt x="395" y="2022"/>
                    <a:pt x="1" y="2350"/>
                    <a:pt x="1" y="2783"/>
                  </a:cubicBezTo>
                  <a:lnTo>
                    <a:pt x="66" y="5906"/>
                  </a:lnTo>
                  <a:cubicBezTo>
                    <a:pt x="66" y="6064"/>
                    <a:pt x="171" y="6235"/>
                    <a:pt x="395" y="6235"/>
                  </a:cubicBezTo>
                  <a:cubicBezTo>
                    <a:pt x="552" y="6235"/>
                    <a:pt x="723" y="6064"/>
                    <a:pt x="723" y="5906"/>
                  </a:cubicBezTo>
                  <a:lnTo>
                    <a:pt x="723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103" y="11156"/>
                    <a:pt x="1379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63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1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3"/>
            <p:cNvSpPr/>
            <p:nvPr/>
          </p:nvSpPr>
          <p:spPr>
            <a:xfrm>
              <a:off x="5614825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2022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22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22" y="1"/>
                  </a:cubicBezTo>
                  <a:close/>
                  <a:moveTo>
                    <a:pt x="775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81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66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3"/>
            <p:cNvSpPr/>
            <p:nvPr/>
          </p:nvSpPr>
          <p:spPr>
            <a:xfrm>
              <a:off x="573655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1969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13" y="11156"/>
                  </a:cubicBezTo>
                  <a:cubicBezTo>
                    <a:pt x="1589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387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3"/>
            <p:cNvSpPr/>
            <p:nvPr/>
          </p:nvSpPr>
          <p:spPr>
            <a:xfrm>
              <a:off x="5858275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43" y="381"/>
                    <a:pt x="1143" y="867"/>
                  </a:cubicBezTo>
                  <a:cubicBezTo>
                    <a:pt x="1143" y="1313"/>
                    <a:pt x="1536" y="1694"/>
                    <a:pt x="1969" y="1694"/>
                  </a:cubicBezTo>
                  <a:cubicBezTo>
                    <a:pt x="2455" y="1694"/>
                    <a:pt x="2849" y="1313"/>
                    <a:pt x="2849" y="867"/>
                  </a:cubicBezTo>
                  <a:cubicBezTo>
                    <a:pt x="2849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8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350" y="11156"/>
                    <a:pt x="2626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610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3"/>
            <p:cNvSpPr/>
            <p:nvPr/>
          </p:nvSpPr>
          <p:spPr>
            <a:xfrm>
              <a:off x="598000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3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625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3"/>
            <p:cNvSpPr/>
            <p:nvPr/>
          </p:nvSpPr>
          <p:spPr>
            <a:xfrm>
              <a:off x="6101725" y="4187050"/>
              <a:ext cx="96825" cy="278900"/>
            </a:xfrm>
            <a:custGeom>
              <a:rect b="b" l="l" r="r" t="t"/>
              <a:pathLst>
                <a:path extrusionOk="0" h="11156" w="3873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76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60" y="11156"/>
                  </a:cubicBezTo>
                  <a:cubicBezTo>
                    <a:pt x="288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16" y="3059"/>
                  </a:lnTo>
                  <a:lnTo>
                    <a:pt x="3216" y="5906"/>
                  </a:lnTo>
                  <a:cubicBezTo>
                    <a:pt x="3216" y="6064"/>
                    <a:pt x="3387" y="6235"/>
                    <a:pt x="3544" y="6235"/>
                  </a:cubicBezTo>
                  <a:cubicBezTo>
                    <a:pt x="3767" y="6235"/>
                    <a:pt x="3872" y="6064"/>
                    <a:pt x="3872" y="5906"/>
                  </a:cubicBezTo>
                  <a:lnTo>
                    <a:pt x="3872" y="2783"/>
                  </a:lnTo>
                  <a:cubicBezTo>
                    <a:pt x="3872" y="2350"/>
                    <a:pt x="3544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0" name="Google Shape;2420;p63"/>
          <p:cNvGrpSpPr/>
          <p:nvPr/>
        </p:nvGrpSpPr>
        <p:grpSpPr>
          <a:xfrm>
            <a:off x="6804950" y="4187050"/>
            <a:ext cx="1190700" cy="278900"/>
            <a:chOff x="6804950" y="4187050"/>
            <a:chExt cx="1190700" cy="278900"/>
          </a:xfrm>
        </p:grpSpPr>
        <p:sp>
          <p:nvSpPr>
            <p:cNvPr id="2421" name="Google Shape;2421;p63"/>
            <p:cNvSpPr/>
            <p:nvPr/>
          </p:nvSpPr>
          <p:spPr>
            <a:xfrm>
              <a:off x="680495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75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87" y="6497"/>
                  </a:lnTo>
                  <a:lnTo>
                    <a:pt x="2087" y="10657"/>
                  </a:lnTo>
                  <a:cubicBezTo>
                    <a:pt x="2087" y="10933"/>
                    <a:pt x="2297" y="11156"/>
                    <a:pt x="2625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400" y="6235"/>
                    <a:pt x="3557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63"/>
            <p:cNvSpPr/>
            <p:nvPr/>
          </p:nvSpPr>
          <p:spPr>
            <a:xfrm>
              <a:off x="6926675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49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80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63"/>
            <p:cNvSpPr/>
            <p:nvPr/>
          </p:nvSpPr>
          <p:spPr>
            <a:xfrm>
              <a:off x="7048400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470" y="1"/>
                    <a:pt x="1142" y="381"/>
                    <a:pt x="1142" y="867"/>
                  </a:cubicBezTo>
                  <a:cubicBezTo>
                    <a:pt x="1142" y="1313"/>
                    <a:pt x="1470" y="1694"/>
                    <a:pt x="1969" y="1694"/>
                  </a:cubicBezTo>
                  <a:cubicBezTo>
                    <a:pt x="2455" y="1694"/>
                    <a:pt x="2783" y="1313"/>
                    <a:pt x="2783" y="867"/>
                  </a:cubicBezTo>
                  <a:cubicBezTo>
                    <a:pt x="2783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4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67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63"/>
            <p:cNvSpPr/>
            <p:nvPr/>
          </p:nvSpPr>
          <p:spPr>
            <a:xfrm>
              <a:off x="7170125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470" y="1"/>
                    <a:pt x="1090" y="381"/>
                    <a:pt x="1090" y="867"/>
                  </a:cubicBezTo>
                  <a:cubicBezTo>
                    <a:pt x="1090" y="1313"/>
                    <a:pt x="1470" y="1694"/>
                    <a:pt x="1969" y="1694"/>
                  </a:cubicBezTo>
                  <a:cubicBezTo>
                    <a:pt x="2402" y="1694"/>
                    <a:pt x="2783" y="1313"/>
                    <a:pt x="2783" y="867"/>
                  </a:cubicBezTo>
                  <a:cubicBezTo>
                    <a:pt x="2783" y="381"/>
                    <a:pt x="2402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0" y="2350"/>
                    <a:pt x="0" y="2783"/>
                  </a:cubicBezTo>
                  <a:lnTo>
                    <a:pt x="0" y="5906"/>
                  </a:lnTo>
                  <a:cubicBezTo>
                    <a:pt x="0" y="6064"/>
                    <a:pt x="105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35" y="11156"/>
                    <a:pt x="3058" y="10933"/>
                    <a:pt x="3058" y="10657"/>
                  </a:cubicBezTo>
                  <a:lnTo>
                    <a:pt x="3058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15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63"/>
            <p:cNvSpPr/>
            <p:nvPr/>
          </p:nvSpPr>
          <p:spPr>
            <a:xfrm>
              <a:off x="729020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2035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35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35" y="1"/>
                  </a:cubicBezTo>
                  <a:close/>
                  <a:moveTo>
                    <a:pt x="828" y="2022"/>
                  </a:moveTo>
                  <a:cubicBezTo>
                    <a:pt x="395" y="2022"/>
                    <a:pt x="1" y="2350"/>
                    <a:pt x="1" y="2783"/>
                  </a:cubicBezTo>
                  <a:lnTo>
                    <a:pt x="66" y="5906"/>
                  </a:lnTo>
                  <a:cubicBezTo>
                    <a:pt x="66" y="6064"/>
                    <a:pt x="171" y="6235"/>
                    <a:pt x="395" y="6235"/>
                  </a:cubicBezTo>
                  <a:cubicBezTo>
                    <a:pt x="552" y="6235"/>
                    <a:pt x="723" y="6064"/>
                    <a:pt x="723" y="5906"/>
                  </a:cubicBezTo>
                  <a:lnTo>
                    <a:pt x="723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103" y="11156"/>
                    <a:pt x="1379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63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1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63"/>
            <p:cNvSpPr/>
            <p:nvPr/>
          </p:nvSpPr>
          <p:spPr>
            <a:xfrm>
              <a:off x="7411925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2022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22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22" y="1"/>
                  </a:cubicBezTo>
                  <a:close/>
                  <a:moveTo>
                    <a:pt x="775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81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66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3"/>
            <p:cNvSpPr/>
            <p:nvPr/>
          </p:nvSpPr>
          <p:spPr>
            <a:xfrm>
              <a:off x="753365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1969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13" y="11156"/>
                  </a:cubicBezTo>
                  <a:cubicBezTo>
                    <a:pt x="1589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387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3"/>
            <p:cNvSpPr/>
            <p:nvPr/>
          </p:nvSpPr>
          <p:spPr>
            <a:xfrm>
              <a:off x="7655375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43" y="381"/>
                    <a:pt x="1143" y="867"/>
                  </a:cubicBezTo>
                  <a:cubicBezTo>
                    <a:pt x="1143" y="1313"/>
                    <a:pt x="1536" y="1694"/>
                    <a:pt x="1969" y="1694"/>
                  </a:cubicBezTo>
                  <a:cubicBezTo>
                    <a:pt x="2455" y="1694"/>
                    <a:pt x="2849" y="1313"/>
                    <a:pt x="2849" y="867"/>
                  </a:cubicBezTo>
                  <a:cubicBezTo>
                    <a:pt x="2849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8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350" y="11156"/>
                    <a:pt x="2626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610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63"/>
            <p:cNvSpPr/>
            <p:nvPr/>
          </p:nvSpPr>
          <p:spPr>
            <a:xfrm>
              <a:off x="777710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3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625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63"/>
            <p:cNvSpPr/>
            <p:nvPr/>
          </p:nvSpPr>
          <p:spPr>
            <a:xfrm>
              <a:off x="7898825" y="4187050"/>
              <a:ext cx="96825" cy="278900"/>
            </a:xfrm>
            <a:custGeom>
              <a:rect b="b" l="l" r="r" t="t"/>
              <a:pathLst>
                <a:path extrusionOk="0" h="11156" w="3873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76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60" y="11156"/>
                  </a:cubicBezTo>
                  <a:cubicBezTo>
                    <a:pt x="288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16" y="3059"/>
                  </a:lnTo>
                  <a:lnTo>
                    <a:pt x="3216" y="5906"/>
                  </a:lnTo>
                  <a:cubicBezTo>
                    <a:pt x="3216" y="6064"/>
                    <a:pt x="3387" y="6235"/>
                    <a:pt x="3544" y="6235"/>
                  </a:cubicBezTo>
                  <a:cubicBezTo>
                    <a:pt x="3767" y="6235"/>
                    <a:pt x="3872" y="6064"/>
                    <a:pt x="3872" y="5906"/>
                  </a:cubicBezTo>
                  <a:lnTo>
                    <a:pt x="3872" y="2783"/>
                  </a:lnTo>
                  <a:cubicBezTo>
                    <a:pt x="3872" y="2350"/>
                    <a:pt x="3544" y="2022"/>
                    <a:pt x="3111" y="20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1" name="Google Shape;2431;p63"/>
          <p:cNvGrpSpPr/>
          <p:nvPr/>
        </p:nvGrpSpPr>
        <p:grpSpPr>
          <a:xfrm>
            <a:off x="917175" y="2864890"/>
            <a:ext cx="2108034" cy="1408067"/>
            <a:chOff x="917175" y="2697710"/>
            <a:chExt cx="2108034" cy="1408067"/>
          </a:xfrm>
        </p:grpSpPr>
        <p:sp>
          <p:nvSpPr>
            <p:cNvPr id="2432" name="Google Shape;2432;p63"/>
            <p:cNvSpPr/>
            <p:nvPr/>
          </p:nvSpPr>
          <p:spPr>
            <a:xfrm>
              <a:off x="917175" y="2697710"/>
              <a:ext cx="2108034" cy="227748"/>
            </a:xfrm>
            <a:custGeom>
              <a:rect b="b" l="l" r="r" t="t"/>
              <a:pathLst>
                <a:path extrusionOk="0" h="3715" w="34386">
                  <a:moveTo>
                    <a:pt x="1746" y="1"/>
                  </a:moveTo>
                  <a:cubicBezTo>
                    <a:pt x="762" y="1"/>
                    <a:pt x="1" y="814"/>
                    <a:pt x="1" y="1746"/>
                  </a:cubicBezTo>
                  <a:lnTo>
                    <a:pt x="1" y="1917"/>
                  </a:lnTo>
                  <a:cubicBezTo>
                    <a:pt x="1" y="2901"/>
                    <a:pt x="762" y="3715"/>
                    <a:pt x="1746" y="3715"/>
                  </a:cubicBezTo>
                  <a:lnTo>
                    <a:pt x="32587" y="3715"/>
                  </a:lnTo>
                  <a:cubicBezTo>
                    <a:pt x="33572" y="3715"/>
                    <a:pt x="34385" y="2901"/>
                    <a:pt x="34385" y="1917"/>
                  </a:cubicBezTo>
                  <a:lnTo>
                    <a:pt x="34385" y="1746"/>
                  </a:lnTo>
                  <a:cubicBezTo>
                    <a:pt x="34385" y="814"/>
                    <a:pt x="33572" y="1"/>
                    <a:pt x="32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63"/>
            <p:cNvSpPr/>
            <p:nvPr/>
          </p:nvSpPr>
          <p:spPr>
            <a:xfrm>
              <a:off x="917175" y="2697710"/>
              <a:ext cx="1709796" cy="227748"/>
            </a:xfrm>
            <a:custGeom>
              <a:rect b="b" l="l" r="r" t="t"/>
              <a:pathLst>
                <a:path extrusionOk="0" h="3715" w="27890">
                  <a:moveTo>
                    <a:pt x="1746" y="1"/>
                  </a:moveTo>
                  <a:cubicBezTo>
                    <a:pt x="762" y="1"/>
                    <a:pt x="1" y="814"/>
                    <a:pt x="1" y="1746"/>
                  </a:cubicBezTo>
                  <a:lnTo>
                    <a:pt x="1" y="1917"/>
                  </a:lnTo>
                  <a:cubicBezTo>
                    <a:pt x="1" y="2901"/>
                    <a:pt x="762" y="3715"/>
                    <a:pt x="1746" y="3715"/>
                  </a:cubicBezTo>
                  <a:lnTo>
                    <a:pt x="26130" y="3715"/>
                  </a:lnTo>
                  <a:cubicBezTo>
                    <a:pt x="27115" y="3715"/>
                    <a:pt x="27889" y="2901"/>
                    <a:pt x="27889" y="1917"/>
                  </a:cubicBezTo>
                  <a:lnTo>
                    <a:pt x="27889" y="1746"/>
                  </a:lnTo>
                  <a:cubicBezTo>
                    <a:pt x="27889" y="814"/>
                    <a:pt x="27115" y="1"/>
                    <a:pt x="261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63"/>
            <p:cNvSpPr/>
            <p:nvPr/>
          </p:nvSpPr>
          <p:spPr>
            <a:xfrm>
              <a:off x="917175" y="3287471"/>
              <a:ext cx="2108034" cy="228545"/>
            </a:xfrm>
            <a:custGeom>
              <a:rect b="b" l="l" r="r" t="t"/>
              <a:pathLst>
                <a:path extrusionOk="0" h="3728" w="34386">
                  <a:moveTo>
                    <a:pt x="1746" y="0"/>
                  </a:moveTo>
                  <a:cubicBezTo>
                    <a:pt x="762" y="0"/>
                    <a:pt x="1" y="827"/>
                    <a:pt x="1" y="1759"/>
                  </a:cubicBezTo>
                  <a:lnTo>
                    <a:pt x="1" y="1917"/>
                  </a:lnTo>
                  <a:cubicBezTo>
                    <a:pt x="1" y="2901"/>
                    <a:pt x="762" y="3728"/>
                    <a:pt x="1746" y="3728"/>
                  </a:cubicBezTo>
                  <a:lnTo>
                    <a:pt x="32587" y="3728"/>
                  </a:lnTo>
                  <a:cubicBezTo>
                    <a:pt x="33572" y="3728"/>
                    <a:pt x="34385" y="2901"/>
                    <a:pt x="34385" y="1917"/>
                  </a:cubicBezTo>
                  <a:lnTo>
                    <a:pt x="34385" y="1759"/>
                  </a:lnTo>
                  <a:cubicBezTo>
                    <a:pt x="34385" y="827"/>
                    <a:pt x="33572" y="0"/>
                    <a:pt x="32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63"/>
            <p:cNvSpPr/>
            <p:nvPr/>
          </p:nvSpPr>
          <p:spPr>
            <a:xfrm>
              <a:off x="917175" y="3287471"/>
              <a:ext cx="1038752" cy="228545"/>
            </a:xfrm>
            <a:custGeom>
              <a:rect b="b" l="l" r="r" t="t"/>
              <a:pathLst>
                <a:path extrusionOk="0" h="3728" w="16944">
                  <a:moveTo>
                    <a:pt x="1746" y="0"/>
                  </a:moveTo>
                  <a:cubicBezTo>
                    <a:pt x="762" y="0"/>
                    <a:pt x="1" y="827"/>
                    <a:pt x="1" y="1759"/>
                  </a:cubicBezTo>
                  <a:lnTo>
                    <a:pt x="1" y="1917"/>
                  </a:lnTo>
                  <a:cubicBezTo>
                    <a:pt x="1" y="2901"/>
                    <a:pt x="762" y="3728"/>
                    <a:pt x="1746" y="3728"/>
                  </a:cubicBezTo>
                  <a:lnTo>
                    <a:pt x="15198" y="3728"/>
                  </a:lnTo>
                  <a:cubicBezTo>
                    <a:pt x="16183" y="3728"/>
                    <a:pt x="16944" y="2901"/>
                    <a:pt x="16944" y="1917"/>
                  </a:cubicBezTo>
                  <a:lnTo>
                    <a:pt x="16944" y="1759"/>
                  </a:lnTo>
                  <a:cubicBezTo>
                    <a:pt x="16944" y="827"/>
                    <a:pt x="16183" y="0"/>
                    <a:pt x="15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63"/>
            <p:cNvSpPr/>
            <p:nvPr/>
          </p:nvSpPr>
          <p:spPr>
            <a:xfrm>
              <a:off x="917175" y="3878029"/>
              <a:ext cx="2108034" cy="227748"/>
            </a:xfrm>
            <a:custGeom>
              <a:rect b="b" l="l" r="r" t="t"/>
              <a:pathLst>
                <a:path extrusionOk="0" h="3715" w="34386">
                  <a:moveTo>
                    <a:pt x="1746" y="0"/>
                  </a:moveTo>
                  <a:cubicBezTo>
                    <a:pt x="762" y="0"/>
                    <a:pt x="1" y="814"/>
                    <a:pt x="1" y="1746"/>
                  </a:cubicBezTo>
                  <a:lnTo>
                    <a:pt x="1" y="1903"/>
                  </a:lnTo>
                  <a:cubicBezTo>
                    <a:pt x="1" y="2888"/>
                    <a:pt x="762" y="3715"/>
                    <a:pt x="1746" y="3715"/>
                  </a:cubicBezTo>
                  <a:lnTo>
                    <a:pt x="32587" y="3715"/>
                  </a:lnTo>
                  <a:cubicBezTo>
                    <a:pt x="33572" y="3715"/>
                    <a:pt x="34385" y="2888"/>
                    <a:pt x="34385" y="1903"/>
                  </a:cubicBezTo>
                  <a:lnTo>
                    <a:pt x="34385" y="1746"/>
                  </a:lnTo>
                  <a:cubicBezTo>
                    <a:pt x="34385" y="814"/>
                    <a:pt x="33572" y="0"/>
                    <a:pt x="32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63"/>
            <p:cNvSpPr/>
            <p:nvPr/>
          </p:nvSpPr>
          <p:spPr>
            <a:xfrm>
              <a:off x="917175" y="3878029"/>
              <a:ext cx="1307513" cy="227748"/>
            </a:xfrm>
            <a:custGeom>
              <a:rect b="b" l="l" r="r" t="t"/>
              <a:pathLst>
                <a:path extrusionOk="0" h="3715" w="21328">
                  <a:moveTo>
                    <a:pt x="1746" y="0"/>
                  </a:moveTo>
                  <a:cubicBezTo>
                    <a:pt x="762" y="0"/>
                    <a:pt x="1" y="814"/>
                    <a:pt x="1" y="1746"/>
                  </a:cubicBezTo>
                  <a:lnTo>
                    <a:pt x="1" y="1903"/>
                  </a:lnTo>
                  <a:cubicBezTo>
                    <a:pt x="1" y="2888"/>
                    <a:pt x="762" y="3715"/>
                    <a:pt x="1746" y="3715"/>
                  </a:cubicBezTo>
                  <a:lnTo>
                    <a:pt x="19569" y="3715"/>
                  </a:lnTo>
                  <a:cubicBezTo>
                    <a:pt x="20553" y="3715"/>
                    <a:pt x="21327" y="2888"/>
                    <a:pt x="21327" y="1903"/>
                  </a:cubicBezTo>
                  <a:lnTo>
                    <a:pt x="21327" y="1746"/>
                  </a:lnTo>
                  <a:cubicBezTo>
                    <a:pt x="21327" y="814"/>
                    <a:pt x="20553" y="0"/>
                    <a:pt x="19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8" name="Google Shape;2438;p63"/>
          <p:cNvSpPr/>
          <p:nvPr/>
        </p:nvSpPr>
        <p:spPr>
          <a:xfrm>
            <a:off x="5282375" y="1236049"/>
            <a:ext cx="340308" cy="384886"/>
          </a:xfrm>
          <a:custGeom>
            <a:rect b="b" l="l" r="r" t="t"/>
            <a:pathLst>
              <a:path extrusionOk="0" h="9411" w="8321">
                <a:moveTo>
                  <a:pt x="1641" y="0"/>
                </a:moveTo>
                <a:cubicBezTo>
                  <a:pt x="709" y="0"/>
                  <a:pt x="0" y="709"/>
                  <a:pt x="0" y="1641"/>
                </a:cubicBezTo>
                <a:lnTo>
                  <a:pt x="0" y="7770"/>
                </a:lnTo>
                <a:cubicBezTo>
                  <a:pt x="0" y="8702"/>
                  <a:pt x="709" y="9410"/>
                  <a:pt x="1641" y="9410"/>
                </a:cubicBezTo>
                <a:lnTo>
                  <a:pt x="6680" y="9410"/>
                </a:lnTo>
                <a:cubicBezTo>
                  <a:pt x="7546" y="9410"/>
                  <a:pt x="8321" y="8702"/>
                  <a:pt x="8321" y="7770"/>
                </a:cubicBezTo>
                <a:lnTo>
                  <a:pt x="8321" y="1641"/>
                </a:lnTo>
                <a:cubicBezTo>
                  <a:pt x="8321" y="709"/>
                  <a:pt x="7546" y="0"/>
                  <a:pt x="6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9" name="Google Shape;2439;p63"/>
          <p:cNvGrpSpPr/>
          <p:nvPr/>
        </p:nvGrpSpPr>
        <p:grpSpPr>
          <a:xfrm>
            <a:off x="5658048" y="1236049"/>
            <a:ext cx="2397657" cy="384886"/>
            <a:chOff x="5658048" y="1236049"/>
            <a:chExt cx="2397657" cy="384886"/>
          </a:xfrm>
        </p:grpSpPr>
        <p:sp>
          <p:nvSpPr>
            <p:cNvPr id="2440" name="Google Shape;2440;p63"/>
            <p:cNvSpPr/>
            <p:nvPr/>
          </p:nvSpPr>
          <p:spPr>
            <a:xfrm>
              <a:off x="5658048" y="1236049"/>
              <a:ext cx="2397657" cy="384886"/>
            </a:xfrm>
            <a:custGeom>
              <a:rect b="b" l="l" r="r" t="t"/>
              <a:pathLst>
                <a:path extrusionOk="0" h="9411" w="58626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702"/>
                    <a:pt x="710" y="9410"/>
                    <a:pt x="1641" y="9410"/>
                  </a:cubicBezTo>
                  <a:lnTo>
                    <a:pt x="56985" y="9410"/>
                  </a:lnTo>
                  <a:cubicBezTo>
                    <a:pt x="57864" y="9410"/>
                    <a:pt x="58625" y="8702"/>
                    <a:pt x="58625" y="7770"/>
                  </a:cubicBezTo>
                  <a:lnTo>
                    <a:pt x="58625" y="1641"/>
                  </a:lnTo>
                  <a:cubicBezTo>
                    <a:pt x="58625" y="709"/>
                    <a:pt x="57864" y="0"/>
                    <a:pt x="56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3"/>
            <p:cNvSpPr/>
            <p:nvPr/>
          </p:nvSpPr>
          <p:spPr>
            <a:xfrm>
              <a:off x="5658048" y="1236049"/>
              <a:ext cx="98808" cy="384886"/>
            </a:xfrm>
            <a:custGeom>
              <a:rect b="b" l="l" r="r" t="t"/>
              <a:pathLst>
                <a:path extrusionOk="0" h="9411" w="2416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702"/>
                    <a:pt x="710" y="9410"/>
                    <a:pt x="1641" y="9410"/>
                  </a:cubicBezTo>
                  <a:lnTo>
                    <a:pt x="2416" y="9410"/>
                  </a:lnTo>
                  <a:lnTo>
                    <a:pt x="2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2" name="Google Shape;2442;p63"/>
          <p:cNvSpPr/>
          <p:nvPr/>
        </p:nvSpPr>
        <p:spPr>
          <a:xfrm>
            <a:off x="5282375" y="1697070"/>
            <a:ext cx="340308" cy="384355"/>
          </a:xfrm>
          <a:custGeom>
            <a:rect b="b" l="l" r="r" t="t"/>
            <a:pathLst>
              <a:path extrusionOk="0" h="9398" w="8321">
                <a:moveTo>
                  <a:pt x="1641" y="1"/>
                </a:moveTo>
                <a:cubicBezTo>
                  <a:pt x="709" y="1"/>
                  <a:pt x="0" y="710"/>
                  <a:pt x="0" y="1641"/>
                </a:cubicBezTo>
                <a:lnTo>
                  <a:pt x="0" y="7757"/>
                </a:lnTo>
                <a:cubicBezTo>
                  <a:pt x="0" y="8689"/>
                  <a:pt x="709" y="9398"/>
                  <a:pt x="1641" y="9398"/>
                </a:cubicBezTo>
                <a:lnTo>
                  <a:pt x="6680" y="9398"/>
                </a:lnTo>
                <a:cubicBezTo>
                  <a:pt x="7546" y="9398"/>
                  <a:pt x="8321" y="8689"/>
                  <a:pt x="8321" y="7757"/>
                </a:cubicBezTo>
                <a:lnTo>
                  <a:pt x="8321" y="1641"/>
                </a:lnTo>
                <a:cubicBezTo>
                  <a:pt x="8321" y="710"/>
                  <a:pt x="7546" y="1"/>
                  <a:pt x="66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3" name="Google Shape;2443;p63"/>
          <p:cNvGrpSpPr/>
          <p:nvPr/>
        </p:nvGrpSpPr>
        <p:grpSpPr>
          <a:xfrm>
            <a:off x="5658048" y="1697070"/>
            <a:ext cx="2397657" cy="384355"/>
            <a:chOff x="5658048" y="1697070"/>
            <a:chExt cx="2397657" cy="384355"/>
          </a:xfrm>
        </p:grpSpPr>
        <p:sp>
          <p:nvSpPr>
            <p:cNvPr id="2444" name="Google Shape;2444;p63"/>
            <p:cNvSpPr/>
            <p:nvPr/>
          </p:nvSpPr>
          <p:spPr>
            <a:xfrm>
              <a:off x="5658048" y="1697070"/>
              <a:ext cx="2397657" cy="384355"/>
            </a:xfrm>
            <a:custGeom>
              <a:rect b="b" l="l" r="r" t="t"/>
              <a:pathLst>
                <a:path extrusionOk="0" h="9398" w="58626">
                  <a:moveTo>
                    <a:pt x="1641" y="1"/>
                  </a:moveTo>
                  <a:cubicBezTo>
                    <a:pt x="710" y="1"/>
                    <a:pt x="1" y="710"/>
                    <a:pt x="1" y="1641"/>
                  </a:cubicBezTo>
                  <a:lnTo>
                    <a:pt x="1" y="7757"/>
                  </a:lnTo>
                  <a:cubicBezTo>
                    <a:pt x="1" y="8689"/>
                    <a:pt x="710" y="9398"/>
                    <a:pt x="1641" y="9398"/>
                  </a:cubicBezTo>
                  <a:lnTo>
                    <a:pt x="56985" y="9398"/>
                  </a:lnTo>
                  <a:cubicBezTo>
                    <a:pt x="57864" y="9398"/>
                    <a:pt x="58625" y="8689"/>
                    <a:pt x="58625" y="7757"/>
                  </a:cubicBezTo>
                  <a:lnTo>
                    <a:pt x="58625" y="1641"/>
                  </a:lnTo>
                  <a:cubicBezTo>
                    <a:pt x="58625" y="710"/>
                    <a:pt x="57864" y="1"/>
                    <a:pt x="569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3"/>
            <p:cNvSpPr/>
            <p:nvPr/>
          </p:nvSpPr>
          <p:spPr>
            <a:xfrm>
              <a:off x="5658048" y="1697070"/>
              <a:ext cx="98808" cy="384355"/>
            </a:xfrm>
            <a:custGeom>
              <a:rect b="b" l="l" r="r" t="t"/>
              <a:pathLst>
                <a:path extrusionOk="0" h="9398" w="2416">
                  <a:moveTo>
                    <a:pt x="1641" y="1"/>
                  </a:moveTo>
                  <a:cubicBezTo>
                    <a:pt x="710" y="1"/>
                    <a:pt x="1" y="710"/>
                    <a:pt x="1" y="1641"/>
                  </a:cubicBezTo>
                  <a:lnTo>
                    <a:pt x="1" y="7757"/>
                  </a:lnTo>
                  <a:cubicBezTo>
                    <a:pt x="1" y="8689"/>
                    <a:pt x="710" y="9398"/>
                    <a:pt x="1641" y="9398"/>
                  </a:cubicBezTo>
                  <a:lnTo>
                    <a:pt x="2416" y="9398"/>
                  </a:lnTo>
                  <a:lnTo>
                    <a:pt x="24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6" name="Google Shape;2446;p63"/>
          <p:cNvSpPr txBox="1"/>
          <p:nvPr/>
        </p:nvSpPr>
        <p:spPr>
          <a:xfrm>
            <a:off x="5218520" y="1335780"/>
            <a:ext cx="4572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47" name="Google Shape;2447;p63"/>
          <p:cNvSpPr/>
          <p:nvPr/>
        </p:nvSpPr>
        <p:spPr>
          <a:xfrm>
            <a:off x="5282375" y="2157599"/>
            <a:ext cx="340308" cy="384886"/>
          </a:xfrm>
          <a:custGeom>
            <a:rect b="b" l="l" r="r" t="t"/>
            <a:pathLst>
              <a:path extrusionOk="0" h="9411" w="8321">
                <a:moveTo>
                  <a:pt x="1641" y="0"/>
                </a:moveTo>
                <a:cubicBezTo>
                  <a:pt x="709" y="0"/>
                  <a:pt x="0" y="709"/>
                  <a:pt x="0" y="1641"/>
                </a:cubicBezTo>
                <a:lnTo>
                  <a:pt x="0" y="7770"/>
                </a:lnTo>
                <a:cubicBezTo>
                  <a:pt x="0" y="8688"/>
                  <a:pt x="709" y="9410"/>
                  <a:pt x="1641" y="9410"/>
                </a:cubicBezTo>
                <a:lnTo>
                  <a:pt x="6680" y="9410"/>
                </a:lnTo>
                <a:cubicBezTo>
                  <a:pt x="7546" y="9410"/>
                  <a:pt x="8321" y="8688"/>
                  <a:pt x="8321" y="7770"/>
                </a:cubicBezTo>
                <a:lnTo>
                  <a:pt x="8321" y="1641"/>
                </a:lnTo>
                <a:cubicBezTo>
                  <a:pt x="8321" y="709"/>
                  <a:pt x="7546" y="0"/>
                  <a:pt x="66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8" name="Google Shape;2448;p63"/>
          <p:cNvGrpSpPr/>
          <p:nvPr/>
        </p:nvGrpSpPr>
        <p:grpSpPr>
          <a:xfrm>
            <a:off x="5658048" y="2157599"/>
            <a:ext cx="2397657" cy="384886"/>
            <a:chOff x="5658048" y="2157599"/>
            <a:chExt cx="2397657" cy="384886"/>
          </a:xfrm>
        </p:grpSpPr>
        <p:sp>
          <p:nvSpPr>
            <p:cNvPr id="2449" name="Google Shape;2449;p63"/>
            <p:cNvSpPr/>
            <p:nvPr/>
          </p:nvSpPr>
          <p:spPr>
            <a:xfrm>
              <a:off x="5658048" y="2157599"/>
              <a:ext cx="2397657" cy="384886"/>
            </a:xfrm>
            <a:custGeom>
              <a:rect b="b" l="l" r="r" t="t"/>
              <a:pathLst>
                <a:path extrusionOk="0" h="9411" w="58626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688"/>
                    <a:pt x="710" y="9410"/>
                    <a:pt x="1641" y="9410"/>
                  </a:cubicBezTo>
                  <a:lnTo>
                    <a:pt x="56985" y="9410"/>
                  </a:lnTo>
                  <a:cubicBezTo>
                    <a:pt x="57864" y="9410"/>
                    <a:pt x="58625" y="8688"/>
                    <a:pt x="58625" y="7770"/>
                  </a:cubicBezTo>
                  <a:lnTo>
                    <a:pt x="58625" y="1641"/>
                  </a:lnTo>
                  <a:cubicBezTo>
                    <a:pt x="58625" y="709"/>
                    <a:pt x="57864" y="0"/>
                    <a:pt x="56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3"/>
            <p:cNvSpPr/>
            <p:nvPr/>
          </p:nvSpPr>
          <p:spPr>
            <a:xfrm>
              <a:off x="5658048" y="2157599"/>
              <a:ext cx="98808" cy="384886"/>
            </a:xfrm>
            <a:custGeom>
              <a:rect b="b" l="l" r="r" t="t"/>
              <a:pathLst>
                <a:path extrusionOk="0" h="9411" w="2416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688"/>
                    <a:pt x="710" y="9410"/>
                    <a:pt x="1641" y="9410"/>
                  </a:cubicBezTo>
                  <a:lnTo>
                    <a:pt x="2416" y="9410"/>
                  </a:lnTo>
                  <a:lnTo>
                    <a:pt x="24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1" name="Google Shape;2451;p63"/>
          <p:cNvSpPr txBox="1"/>
          <p:nvPr/>
        </p:nvSpPr>
        <p:spPr>
          <a:xfrm>
            <a:off x="5218520" y="1794892"/>
            <a:ext cx="4572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52" name="Google Shape;2452;p63"/>
          <p:cNvSpPr txBox="1"/>
          <p:nvPr/>
        </p:nvSpPr>
        <p:spPr>
          <a:xfrm>
            <a:off x="5218520" y="2253992"/>
            <a:ext cx="4572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53" name="Google Shape;2453;p63"/>
          <p:cNvSpPr txBox="1"/>
          <p:nvPr/>
        </p:nvSpPr>
        <p:spPr>
          <a:xfrm>
            <a:off x="5956706" y="1299350"/>
            <a:ext cx="1820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SATURN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54" name="Google Shape;2454;p63"/>
          <p:cNvSpPr txBox="1"/>
          <p:nvPr/>
        </p:nvSpPr>
        <p:spPr>
          <a:xfrm>
            <a:off x="5956706" y="1758463"/>
            <a:ext cx="1820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VENUS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55" name="Google Shape;2455;p63"/>
          <p:cNvSpPr txBox="1"/>
          <p:nvPr/>
        </p:nvSpPr>
        <p:spPr>
          <a:xfrm>
            <a:off x="5956706" y="2217538"/>
            <a:ext cx="1820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MARS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56" name="Google Shape;2456;p63"/>
          <p:cNvSpPr txBox="1"/>
          <p:nvPr/>
        </p:nvSpPr>
        <p:spPr>
          <a:xfrm>
            <a:off x="3102860" y="3413982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57" name="Google Shape;2457;p63"/>
          <p:cNvSpPr txBox="1"/>
          <p:nvPr/>
        </p:nvSpPr>
        <p:spPr>
          <a:xfrm>
            <a:off x="3102860" y="2831807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9</a:t>
            </a: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58" name="Google Shape;2458;p63"/>
          <p:cNvSpPr txBox="1"/>
          <p:nvPr/>
        </p:nvSpPr>
        <p:spPr>
          <a:xfrm>
            <a:off x="3102860" y="3996157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55</a:t>
            </a: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3" name="Google Shape;2463;p64"/>
          <p:cNvGrpSpPr/>
          <p:nvPr/>
        </p:nvGrpSpPr>
        <p:grpSpPr>
          <a:xfrm>
            <a:off x="635764" y="2032411"/>
            <a:ext cx="7926404" cy="2536248"/>
            <a:chOff x="635764" y="2032411"/>
            <a:chExt cx="7926404" cy="2536248"/>
          </a:xfrm>
        </p:grpSpPr>
        <p:sp>
          <p:nvSpPr>
            <p:cNvPr id="2464" name="Google Shape;2464;p64"/>
            <p:cNvSpPr/>
            <p:nvPr/>
          </p:nvSpPr>
          <p:spPr>
            <a:xfrm rot="-7798543">
              <a:off x="774426" y="2830554"/>
              <a:ext cx="1028236" cy="687349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45385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		</a:t>
              </a:r>
              <a:endParaRPr/>
            </a:p>
          </p:txBody>
        </p:sp>
        <p:sp>
          <p:nvSpPr>
            <p:cNvPr id="2465" name="Google Shape;2465;p64"/>
            <p:cNvSpPr/>
            <p:nvPr/>
          </p:nvSpPr>
          <p:spPr>
            <a:xfrm rot="6744166">
              <a:off x="7389637" y="2251010"/>
              <a:ext cx="1010741" cy="803465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64"/>
            <p:cNvSpPr/>
            <p:nvPr/>
          </p:nvSpPr>
          <p:spPr>
            <a:xfrm rot="2700000">
              <a:off x="5025613" y="3066318"/>
              <a:ext cx="1374915" cy="91906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64"/>
            <p:cNvSpPr/>
            <p:nvPr/>
          </p:nvSpPr>
          <p:spPr>
            <a:xfrm rot="2700000">
              <a:off x="4854160" y="2714689"/>
              <a:ext cx="1374915" cy="91906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64"/>
            <p:cNvSpPr/>
            <p:nvPr/>
          </p:nvSpPr>
          <p:spPr>
            <a:xfrm rot="-3483362">
              <a:off x="2019372" y="3282621"/>
              <a:ext cx="1374914" cy="91907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64"/>
            <p:cNvSpPr/>
            <p:nvPr/>
          </p:nvSpPr>
          <p:spPr>
            <a:xfrm rot="-5400000">
              <a:off x="2653971" y="2433294"/>
              <a:ext cx="1374921" cy="91906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64"/>
            <p:cNvSpPr/>
            <p:nvPr/>
          </p:nvSpPr>
          <p:spPr>
            <a:xfrm rot="6744261">
              <a:off x="8019196" y="3178340"/>
              <a:ext cx="543216" cy="36310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64"/>
            <p:cNvSpPr/>
            <p:nvPr/>
          </p:nvSpPr>
          <p:spPr>
            <a:xfrm rot="6744261">
              <a:off x="635521" y="2201365"/>
              <a:ext cx="543216" cy="36310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						</a:t>
              </a:r>
              <a:endParaRPr/>
            </a:p>
          </p:txBody>
        </p:sp>
      </p:grpSp>
      <p:sp>
        <p:nvSpPr>
          <p:cNvPr id="2472" name="Google Shape;2472;p64"/>
          <p:cNvSpPr txBox="1"/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  <p:grpSp>
        <p:nvGrpSpPr>
          <p:cNvPr id="2473" name="Google Shape;2473;p64"/>
          <p:cNvGrpSpPr/>
          <p:nvPr/>
        </p:nvGrpSpPr>
        <p:grpSpPr>
          <a:xfrm>
            <a:off x="3107060" y="2397370"/>
            <a:ext cx="339253" cy="339253"/>
            <a:chOff x="1492675" y="4992125"/>
            <a:chExt cx="481825" cy="481825"/>
          </a:xfrm>
        </p:grpSpPr>
        <p:sp>
          <p:nvSpPr>
            <p:cNvPr id="2474" name="Google Shape;2474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75" name="Google Shape;2475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76" name="Google Shape;2476;p64"/>
          <p:cNvGrpSpPr/>
          <p:nvPr/>
        </p:nvGrpSpPr>
        <p:grpSpPr>
          <a:xfrm>
            <a:off x="7200693" y="2397370"/>
            <a:ext cx="339253" cy="339253"/>
            <a:chOff x="2085525" y="4992125"/>
            <a:chExt cx="481825" cy="481825"/>
          </a:xfrm>
        </p:grpSpPr>
        <p:sp>
          <p:nvSpPr>
            <p:cNvPr id="2477" name="Google Shape;2477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78" name="Google Shape;2478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79" name="Google Shape;2479;p64"/>
          <p:cNvGrpSpPr/>
          <p:nvPr/>
        </p:nvGrpSpPr>
        <p:grpSpPr>
          <a:xfrm>
            <a:off x="4466971" y="2970859"/>
            <a:ext cx="339253" cy="339253"/>
            <a:chOff x="2085525" y="4992125"/>
            <a:chExt cx="481825" cy="481825"/>
          </a:xfrm>
        </p:grpSpPr>
        <p:sp>
          <p:nvSpPr>
            <p:cNvPr id="2480" name="Google Shape;2480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81" name="Google Shape;2481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82" name="Google Shape;2482;p64"/>
          <p:cNvGrpSpPr/>
          <p:nvPr/>
        </p:nvGrpSpPr>
        <p:grpSpPr>
          <a:xfrm>
            <a:off x="5841138" y="2970859"/>
            <a:ext cx="339253" cy="339253"/>
            <a:chOff x="2085525" y="4992125"/>
            <a:chExt cx="481825" cy="481825"/>
          </a:xfrm>
        </p:grpSpPr>
        <p:sp>
          <p:nvSpPr>
            <p:cNvPr id="2483" name="Google Shape;2483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84" name="Google Shape;2484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85" name="Google Shape;2485;p64"/>
          <p:cNvGrpSpPr/>
          <p:nvPr/>
        </p:nvGrpSpPr>
        <p:grpSpPr>
          <a:xfrm>
            <a:off x="3107060" y="3546540"/>
            <a:ext cx="339253" cy="339253"/>
            <a:chOff x="2085525" y="4992125"/>
            <a:chExt cx="481825" cy="481825"/>
          </a:xfrm>
        </p:grpSpPr>
        <p:sp>
          <p:nvSpPr>
            <p:cNvPr id="2486" name="Google Shape;2486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87" name="Google Shape;2487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88" name="Google Shape;2488;p64"/>
          <p:cNvGrpSpPr/>
          <p:nvPr/>
        </p:nvGrpSpPr>
        <p:grpSpPr>
          <a:xfrm>
            <a:off x="4466971" y="2397370"/>
            <a:ext cx="339253" cy="339253"/>
            <a:chOff x="1492675" y="4992125"/>
            <a:chExt cx="481825" cy="481825"/>
          </a:xfrm>
        </p:grpSpPr>
        <p:sp>
          <p:nvSpPr>
            <p:cNvPr id="2489" name="Google Shape;2489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0" name="Google Shape;2490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91" name="Google Shape;2491;p64"/>
          <p:cNvGrpSpPr/>
          <p:nvPr/>
        </p:nvGrpSpPr>
        <p:grpSpPr>
          <a:xfrm>
            <a:off x="5841138" y="2397370"/>
            <a:ext cx="339253" cy="339253"/>
            <a:chOff x="1492675" y="4992125"/>
            <a:chExt cx="481825" cy="481825"/>
          </a:xfrm>
        </p:grpSpPr>
        <p:sp>
          <p:nvSpPr>
            <p:cNvPr id="2492" name="Google Shape;2492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3" name="Google Shape;2493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94" name="Google Shape;2494;p64"/>
          <p:cNvGrpSpPr/>
          <p:nvPr/>
        </p:nvGrpSpPr>
        <p:grpSpPr>
          <a:xfrm>
            <a:off x="7200693" y="2970859"/>
            <a:ext cx="339253" cy="339253"/>
            <a:chOff x="1492675" y="4992125"/>
            <a:chExt cx="481825" cy="481825"/>
          </a:xfrm>
        </p:grpSpPr>
        <p:sp>
          <p:nvSpPr>
            <p:cNvPr id="2495" name="Google Shape;2495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6" name="Google Shape;2496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97" name="Google Shape;2497;p64"/>
          <p:cNvGrpSpPr/>
          <p:nvPr/>
        </p:nvGrpSpPr>
        <p:grpSpPr>
          <a:xfrm>
            <a:off x="3107060" y="2970859"/>
            <a:ext cx="339253" cy="339253"/>
            <a:chOff x="1492675" y="4992125"/>
            <a:chExt cx="481825" cy="481825"/>
          </a:xfrm>
        </p:grpSpPr>
        <p:sp>
          <p:nvSpPr>
            <p:cNvPr id="2498" name="Google Shape;2498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9" name="Google Shape;2499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00" name="Google Shape;2500;p64"/>
          <p:cNvGrpSpPr/>
          <p:nvPr/>
        </p:nvGrpSpPr>
        <p:grpSpPr>
          <a:xfrm>
            <a:off x="4466971" y="3546540"/>
            <a:ext cx="339253" cy="339253"/>
            <a:chOff x="1492675" y="4992125"/>
            <a:chExt cx="481825" cy="481825"/>
          </a:xfrm>
        </p:grpSpPr>
        <p:sp>
          <p:nvSpPr>
            <p:cNvPr id="2501" name="Google Shape;2501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2" name="Google Shape;2502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03" name="Google Shape;2503;p64"/>
          <p:cNvGrpSpPr/>
          <p:nvPr/>
        </p:nvGrpSpPr>
        <p:grpSpPr>
          <a:xfrm>
            <a:off x="5841138" y="3546540"/>
            <a:ext cx="339253" cy="339253"/>
            <a:chOff x="1492675" y="4992125"/>
            <a:chExt cx="481825" cy="481825"/>
          </a:xfrm>
        </p:grpSpPr>
        <p:sp>
          <p:nvSpPr>
            <p:cNvPr id="2504" name="Google Shape;2504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5" name="Google Shape;2505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06" name="Google Shape;2506;p64"/>
          <p:cNvGrpSpPr/>
          <p:nvPr/>
        </p:nvGrpSpPr>
        <p:grpSpPr>
          <a:xfrm>
            <a:off x="7200693" y="3546540"/>
            <a:ext cx="339253" cy="339253"/>
            <a:chOff x="2085525" y="4992125"/>
            <a:chExt cx="481825" cy="481825"/>
          </a:xfrm>
        </p:grpSpPr>
        <p:sp>
          <p:nvSpPr>
            <p:cNvPr id="2507" name="Google Shape;2507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8" name="Google Shape;2508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aphicFrame>
        <p:nvGraphicFramePr>
          <p:cNvPr id="2509" name="Google Shape;2509;p64"/>
          <p:cNvGraphicFramePr/>
          <p:nvPr/>
        </p:nvGraphicFramePr>
        <p:xfrm>
          <a:off x="1313394" y="169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{96137211-A245-40B5-BD4B-09AF98BB89F1}</a:tableStyleId>
              </a:tblPr>
              <a:tblGrid>
                <a:gridCol w="1307225"/>
                <a:gridCol w="1307225"/>
                <a:gridCol w="1307225"/>
                <a:gridCol w="1307225"/>
                <a:gridCol w="1307225"/>
              </a:tblGrid>
              <a:tr h="56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B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D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MARS</a:t>
                      </a:r>
                      <a:endParaRPr sz="1800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56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JUPITER</a:t>
                      </a:r>
                      <a:endParaRPr sz="1800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56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SATURN</a:t>
                      </a:r>
                      <a:endParaRPr sz="1800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pSp>
        <p:nvGrpSpPr>
          <p:cNvPr id="2510" name="Google Shape;2510;p64"/>
          <p:cNvGrpSpPr/>
          <p:nvPr/>
        </p:nvGrpSpPr>
        <p:grpSpPr>
          <a:xfrm>
            <a:off x="3107120" y="2391118"/>
            <a:ext cx="325087" cy="325087"/>
            <a:chOff x="1492675" y="4992125"/>
            <a:chExt cx="481825" cy="481825"/>
          </a:xfrm>
        </p:grpSpPr>
        <p:sp>
          <p:nvSpPr>
            <p:cNvPr id="2511" name="Google Shape;2511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2" name="Google Shape;2512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3" name="Google Shape;2513;p64"/>
          <p:cNvGrpSpPr/>
          <p:nvPr/>
        </p:nvGrpSpPr>
        <p:grpSpPr>
          <a:xfrm>
            <a:off x="7037341" y="2395672"/>
            <a:ext cx="325087" cy="325087"/>
            <a:chOff x="2085525" y="4992125"/>
            <a:chExt cx="481825" cy="481825"/>
          </a:xfrm>
        </p:grpSpPr>
        <p:sp>
          <p:nvSpPr>
            <p:cNvPr id="2514" name="Google Shape;2514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5" name="Google Shape;2515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6" name="Google Shape;2516;p64"/>
          <p:cNvGrpSpPr/>
          <p:nvPr/>
        </p:nvGrpSpPr>
        <p:grpSpPr>
          <a:xfrm>
            <a:off x="4412058" y="2948559"/>
            <a:ext cx="325087" cy="325087"/>
            <a:chOff x="2085525" y="4992125"/>
            <a:chExt cx="481825" cy="481825"/>
          </a:xfrm>
        </p:grpSpPr>
        <p:sp>
          <p:nvSpPr>
            <p:cNvPr id="2517" name="Google Shape;2517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18" name="Google Shape;2518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519" name="Google Shape;2519;p64"/>
          <p:cNvGrpSpPr/>
          <p:nvPr/>
        </p:nvGrpSpPr>
        <p:grpSpPr>
          <a:xfrm>
            <a:off x="5731253" y="2948559"/>
            <a:ext cx="325087" cy="325087"/>
            <a:chOff x="2085525" y="4992125"/>
            <a:chExt cx="481825" cy="481825"/>
          </a:xfrm>
        </p:grpSpPr>
        <p:sp>
          <p:nvSpPr>
            <p:cNvPr id="2520" name="Google Shape;2520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21" name="Google Shape;2521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522" name="Google Shape;2522;p64"/>
          <p:cNvGrpSpPr/>
          <p:nvPr/>
        </p:nvGrpSpPr>
        <p:grpSpPr>
          <a:xfrm>
            <a:off x="3107141" y="3519957"/>
            <a:ext cx="325087" cy="325087"/>
            <a:chOff x="2085525" y="4992125"/>
            <a:chExt cx="481825" cy="481825"/>
          </a:xfrm>
        </p:grpSpPr>
        <p:sp>
          <p:nvSpPr>
            <p:cNvPr id="2523" name="Google Shape;2523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4" name="Google Shape;2524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25" name="Google Shape;2525;p64"/>
          <p:cNvGrpSpPr/>
          <p:nvPr/>
        </p:nvGrpSpPr>
        <p:grpSpPr>
          <a:xfrm>
            <a:off x="4412037" y="2391118"/>
            <a:ext cx="325087" cy="325087"/>
            <a:chOff x="1492675" y="4992125"/>
            <a:chExt cx="481825" cy="481825"/>
          </a:xfrm>
        </p:grpSpPr>
        <p:sp>
          <p:nvSpPr>
            <p:cNvPr id="2526" name="Google Shape;2526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7" name="Google Shape;2527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28" name="Google Shape;2528;p64"/>
          <p:cNvGrpSpPr/>
          <p:nvPr/>
        </p:nvGrpSpPr>
        <p:grpSpPr>
          <a:xfrm>
            <a:off x="5731232" y="2391118"/>
            <a:ext cx="325087" cy="325087"/>
            <a:chOff x="1492675" y="4992125"/>
            <a:chExt cx="481825" cy="481825"/>
          </a:xfrm>
        </p:grpSpPr>
        <p:sp>
          <p:nvSpPr>
            <p:cNvPr id="2529" name="Google Shape;2529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0" name="Google Shape;2530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31" name="Google Shape;2531;p64"/>
          <p:cNvGrpSpPr/>
          <p:nvPr/>
        </p:nvGrpSpPr>
        <p:grpSpPr>
          <a:xfrm>
            <a:off x="3107120" y="2953112"/>
            <a:ext cx="325087" cy="325087"/>
            <a:chOff x="1492675" y="4992125"/>
            <a:chExt cx="481825" cy="481825"/>
          </a:xfrm>
        </p:grpSpPr>
        <p:sp>
          <p:nvSpPr>
            <p:cNvPr id="2532" name="Google Shape;2532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33" name="Google Shape;2533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534" name="Google Shape;2534;p64"/>
          <p:cNvGrpSpPr/>
          <p:nvPr/>
        </p:nvGrpSpPr>
        <p:grpSpPr>
          <a:xfrm>
            <a:off x="4412037" y="3519957"/>
            <a:ext cx="325087" cy="325087"/>
            <a:chOff x="1492675" y="4992125"/>
            <a:chExt cx="481825" cy="481825"/>
          </a:xfrm>
        </p:grpSpPr>
        <p:sp>
          <p:nvSpPr>
            <p:cNvPr id="2535" name="Google Shape;2535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6" name="Google Shape;2536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37" name="Google Shape;2537;p64"/>
          <p:cNvGrpSpPr/>
          <p:nvPr/>
        </p:nvGrpSpPr>
        <p:grpSpPr>
          <a:xfrm>
            <a:off x="5731232" y="3519957"/>
            <a:ext cx="325087" cy="325087"/>
            <a:chOff x="1492675" y="4992125"/>
            <a:chExt cx="481825" cy="481825"/>
          </a:xfrm>
        </p:grpSpPr>
        <p:sp>
          <p:nvSpPr>
            <p:cNvPr id="2538" name="Google Shape;2538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9" name="Google Shape;2539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40" name="Google Shape;2540;p64"/>
          <p:cNvGrpSpPr/>
          <p:nvPr/>
        </p:nvGrpSpPr>
        <p:grpSpPr>
          <a:xfrm>
            <a:off x="7037341" y="3517680"/>
            <a:ext cx="325087" cy="325087"/>
            <a:chOff x="2085525" y="4992125"/>
            <a:chExt cx="481825" cy="481825"/>
          </a:xfrm>
        </p:grpSpPr>
        <p:sp>
          <p:nvSpPr>
            <p:cNvPr id="2541" name="Google Shape;2541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2" name="Google Shape;2542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43" name="Google Shape;2543;p64"/>
          <p:cNvGrpSpPr/>
          <p:nvPr/>
        </p:nvGrpSpPr>
        <p:grpSpPr>
          <a:xfrm>
            <a:off x="7037345" y="2948556"/>
            <a:ext cx="325087" cy="325087"/>
            <a:chOff x="1492675" y="4992125"/>
            <a:chExt cx="481825" cy="481825"/>
          </a:xfrm>
        </p:grpSpPr>
        <p:sp>
          <p:nvSpPr>
            <p:cNvPr id="2544" name="Google Shape;2544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45" name="Google Shape;2545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p65"/>
          <p:cNvSpPr txBox="1"/>
          <p:nvPr>
            <p:ph idx="8" type="subTitle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ringed one. It’s a gas giant, composed of hydrogen and helium</a:t>
            </a:r>
            <a:endParaRPr/>
          </a:p>
        </p:txBody>
      </p:sp>
      <p:sp>
        <p:nvSpPr>
          <p:cNvPr id="2551" name="Google Shape;2551;p65"/>
          <p:cNvSpPr txBox="1"/>
          <p:nvPr>
            <p:ph idx="4294967295" type="subTitle"/>
          </p:nvPr>
        </p:nvSpPr>
        <p:spPr>
          <a:xfrm>
            <a:off x="4350693" y="2956340"/>
            <a:ext cx="457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</a:t>
            </a: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sz="18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52" name="Google Shape;2552;p65"/>
          <p:cNvSpPr txBox="1"/>
          <p:nvPr>
            <p:ph type="title"/>
          </p:nvPr>
        </p:nvSpPr>
        <p:spPr>
          <a:xfrm>
            <a:off x="914316" y="55056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MODEL</a:t>
            </a:r>
            <a:endParaRPr/>
          </a:p>
        </p:txBody>
      </p:sp>
      <p:sp>
        <p:nvSpPr>
          <p:cNvPr id="2553" name="Google Shape;2553;p65"/>
          <p:cNvSpPr txBox="1"/>
          <p:nvPr>
            <p:ph idx="4" type="subTitle"/>
          </p:nvPr>
        </p:nvSpPr>
        <p:spPr>
          <a:xfrm>
            <a:off x="1331509" y="3226185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2554" name="Google Shape;2554;p65"/>
          <p:cNvSpPr txBox="1"/>
          <p:nvPr>
            <p:ph idx="5" type="subTitle"/>
          </p:nvPr>
        </p:nvSpPr>
        <p:spPr>
          <a:xfrm>
            <a:off x="3664893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555" name="Google Shape;2555;p65"/>
          <p:cNvSpPr txBox="1"/>
          <p:nvPr>
            <p:ph idx="6" type="subTitle"/>
          </p:nvPr>
        </p:nvSpPr>
        <p:spPr>
          <a:xfrm>
            <a:off x="6006037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556" name="Google Shape;2556;p65"/>
          <p:cNvSpPr txBox="1"/>
          <p:nvPr>
            <p:ph idx="13" type="subTitle"/>
          </p:nvPr>
        </p:nvSpPr>
        <p:spPr>
          <a:xfrm>
            <a:off x="3664893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557" name="Google Shape;2557;p65"/>
          <p:cNvSpPr txBox="1"/>
          <p:nvPr>
            <p:ph idx="14" type="subTitle"/>
          </p:nvPr>
        </p:nvSpPr>
        <p:spPr>
          <a:xfrm>
            <a:off x="6006037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558" name="Google Shape;2558;p65"/>
          <p:cNvSpPr txBox="1"/>
          <p:nvPr>
            <p:ph idx="1" type="subTitle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fourth-largest planet in the Solar System</a:t>
            </a:r>
            <a:endParaRPr/>
          </a:p>
        </p:txBody>
      </p:sp>
      <p:sp>
        <p:nvSpPr>
          <p:cNvPr id="2559" name="Google Shape;2559;p65"/>
          <p:cNvSpPr txBox="1"/>
          <p:nvPr>
            <p:ph idx="2" type="subTitle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also the biggest planet in the Solar System</a:t>
            </a:r>
            <a:endParaRPr/>
          </a:p>
        </p:txBody>
      </p:sp>
      <p:sp>
        <p:nvSpPr>
          <p:cNvPr id="2560" name="Google Shape;2560;p65"/>
          <p:cNvSpPr txBox="1"/>
          <p:nvPr>
            <p:ph idx="3" type="subTitle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 full of iron oxide dust</a:t>
            </a:r>
            <a:endParaRPr/>
          </a:p>
        </p:txBody>
      </p:sp>
      <p:sp>
        <p:nvSpPr>
          <p:cNvPr id="2561" name="Google Shape;2561;p65"/>
          <p:cNvSpPr txBox="1"/>
          <p:nvPr>
            <p:ph idx="7" type="subTitle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</a:t>
            </a:r>
            <a:endParaRPr/>
          </a:p>
        </p:txBody>
      </p:sp>
      <p:sp>
        <p:nvSpPr>
          <p:cNvPr id="2562" name="Google Shape;2562;p65"/>
          <p:cNvSpPr txBox="1"/>
          <p:nvPr>
            <p:ph idx="9" type="subTitle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in the Solar System</a:t>
            </a:r>
            <a:endParaRPr/>
          </a:p>
        </p:txBody>
      </p:sp>
      <p:sp>
        <p:nvSpPr>
          <p:cNvPr id="2563" name="Google Shape;2563;p65"/>
          <p:cNvSpPr txBox="1"/>
          <p:nvPr>
            <p:ph idx="4294967295" type="subTitle"/>
          </p:nvPr>
        </p:nvSpPr>
        <p:spPr>
          <a:xfrm>
            <a:off x="2017297" y="1447158"/>
            <a:ext cx="457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sz="18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64" name="Google Shape;2564;p65"/>
          <p:cNvSpPr txBox="1"/>
          <p:nvPr>
            <p:ph idx="4294967295" type="subTitle"/>
          </p:nvPr>
        </p:nvSpPr>
        <p:spPr>
          <a:xfrm>
            <a:off x="6684097" y="1447153"/>
            <a:ext cx="457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sz="18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65" name="Google Shape;2565;p65"/>
          <p:cNvSpPr txBox="1"/>
          <p:nvPr>
            <p:ph idx="4294967295" type="subTitle"/>
          </p:nvPr>
        </p:nvSpPr>
        <p:spPr>
          <a:xfrm>
            <a:off x="2017297" y="2923453"/>
            <a:ext cx="457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</a:t>
            </a: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sz="18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66" name="Google Shape;2566;p65"/>
          <p:cNvSpPr txBox="1"/>
          <p:nvPr>
            <p:ph idx="4294967295" type="subTitle"/>
          </p:nvPr>
        </p:nvSpPr>
        <p:spPr>
          <a:xfrm>
            <a:off x="6684097" y="2923453"/>
            <a:ext cx="457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6</a:t>
            </a: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sz="18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67" name="Google Shape;2567;p65"/>
          <p:cNvSpPr txBox="1"/>
          <p:nvPr>
            <p:ph idx="15" type="subTitle"/>
          </p:nvPr>
        </p:nvSpPr>
        <p:spPr>
          <a:xfrm>
            <a:off x="1331509" y="175686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568" name="Google Shape;2568;p65"/>
          <p:cNvSpPr txBox="1"/>
          <p:nvPr>
            <p:ph idx="4294967295" type="subTitle"/>
          </p:nvPr>
        </p:nvSpPr>
        <p:spPr>
          <a:xfrm>
            <a:off x="4350693" y="1447158"/>
            <a:ext cx="457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2.</a:t>
            </a:r>
            <a:endParaRPr sz="18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3" name="Google Shape;2573;p66"/>
          <p:cNvCxnSpPr>
            <a:endCxn id="2574" idx="2"/>
          </p:cNvCxnSpPr>
          <p:nvPr/>
        </p:nvCxnSpPr>
        <p:spPr>
          <a:xfrm rot="10800000">
            <a:off x="6936930" y="2736683"/>
            <a:ext cx="0" cy="254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5" name="Google Shape;2575;p66"/>
          <p:cNvCxnSpPr/>
          <p:nvPr/>
        </p:nvCxnSpPr>
        <p:spPr>
          <a:xfrm rot="10800000">
            <a:off x="4575975" y="2736750"/>
            <a:ext cx="0" cy="26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76" name="Google Shape;2576;p66"/>
          <p:cNvGrpSpPr/>
          <p:nvPr/>
        </p:nvGrpSpPr>
        <p:grpSpPr>
          <a:xfrm>
            <a:off x="6600241" y="2198554"/>
            <a:ext cx="670711" cy="572733"/>
            <a:chOff x="2329725" y="1188750"/>
            <a:chExt cx="1083365" cy="925105"/>
          </a:xfrm>
        </p:grpSpPr>
        <p:sp>
          <p:nvSpPr>
            <p:cNvPr id="2577" name="Google Shape;2577;p66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66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9" name="Google Shape;2579;p66"/>
          <p:cNvGrpSpPr/>
          <p:nvPr/>
        </p:nvGrpSpPr>
        <p:grpSpPr>
          <a:xfrm>
            <a:off x="4239866" y="2198554"/>
            <a:ext cx="670711" cy="572733"/>
            <a:chOff x="2329725" y="1188750"/>
            <a:chExt cx="1083365" cy="925105"/>
          </a:xfrm>
        </p:grpSpPr>
        <p:sp>
          <p:nvSpPr>
            <p:cNvPr id="2580" name="Google Shape;2580;p66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6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82" name="Google Shape;2582;p66"/>
          <p:cNvCxnSpPr/>
          <p:nvPr/>
        </p:nvCxnSpPr>
        <p:spPr>
          <a:xfrm rot="10800000">
            <a:off x="3397000" y="2976048"/>
            <a:ext cx="0" cy="321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3" name="Google Shape;2583;p66"/>
          <p:cNvCxnSpPr/>
          <p:nvPr/>
        </p:nvCxnSpPr>
        <p:spPr>
          <a:xfrm rot="10800000">
            <a:off x="5757125" y="2999825"/>
            <a:ext cx="0" cy="274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4" name="Google Shape;2584;p66"/>
          <p:cNvCxnSpPr/>
          <p:nvPr/>
        </p:nvCxnSpPr>
        <p:spPr>
          <a:xfrm rot="10800000">
            <a:off x="2215844" y="2736683"/>
            <a:ext cx="2700" cy="248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5" name="Google Shape;2585;p66"/>
          <p:cNvSpPr txBox="1"/>
          <p:nvPr>
            <p:ph idx="4294967295" type="subTitle"/>
          </p:nvPr>
        </p:nvSpPr>
        <p:spPr>
          <a:xfrm>
            <a:off x="2932442" y="329905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86" name="Google Shape;2586;p66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</a:t>
            </a:r>
            <a:endParaRPr/>
          </a:p>
        </p:txBody>
      </p:sp>
      <p:sp>
        <p:nvSpPr>
          <p:cNvPr id="2587" name="Google Shape;2587;p66"/>
          <p:cNvSpPr txBox="1"/>
          <p:nvPr/>
        </p:nvSpPr>
        <p:spPr>
          <a:xfrm>
            <a:off x="2622276" y="3777283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Venus 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has a beautiful name, but it’s terribly hot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8" name="Google Shape;2588;p66"/>
          <p:cNvSpPr txBox="1"/>
          <p:nvPr/>
        </p:nvSpPr>
        <p:spPr>
          <a:xfrm>
            <a:off x="1432339" y="1261028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Neptune is the farthest planet from the Sun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9" name="Google Shape;2589;p66"/>
          <p:cNvSpPr txBox="1"/>
          <p:nvPr/>
        </p:nvSpPr>
        <p:spPr>
          <a:xfrm>
            <a:off x="3798394" y="1259943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Jupiter is the biggest planet in the Solar System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0" name="Google Shape;2590;p66"/>
          <p:cNvSpPr txBox="1"/>
          <p:nvPr/>
        </p:nvSpPr>
        <p:spPr>
          <a:xfrm>
            <a:off x="4976871" y="3777283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Despite being red, Mars is actually a cold place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1" name="Google Shape;2591;p66"/>
          <p:cNvSpPr txBox="1"/>
          <p:nvPr/>
        </p:nvSpPr>
        <p:spPr>
          <a:xfrm>
            <a:off x="6164142" y="1260632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Saturn is composed of hydrogen and helium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92" name="Google Shape;2592;p66"/>
          <p:cNvCxnSpPr/>
          <p:nvPr/>
        </p:nvCxnSpPr>
        <p:spPr>
          <a:xfrm>
            <a:off x="1031275" y="2993450"/>
            <a:ext cx="7086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</p:spPr>
      </p:cxnSp>
      <p:grpSp>
        <p:nvGrpSpPr>
          <p:cNvPr id="2593" name="Google Shape;2593;p66"/>
          <p:cNvGrpSpPr/>
          <p:nvPr/>
        </p:nvGrpSpPr>
        <p:grpSpPr>
          <a:xfrm>
            <a:off x="3057910" y="3215885"/>
            <a:ext cx="670711" cy="572733"/>
            <a:chOff x="2329725" y="1188750"/>
            <a:chExt cx="1083365" cy="925105"/>
          </a:xfrm>
        </p:grpSpPr>
        <p:sp>
          <p:nvSpPr>
            <p:cNvPr id="2594" name="Google Shape;2594;p66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6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6" name="Google Shape;2596;p66"/>
          <p:cNvGrpSpPr/>
          <p:nvPr/>
        </p:nvGrpSpPr>
        <p:grpSpPr>
          <a:xfrm>
            <a:off x="1879479" y="2198554"/>
            <a:ext cx="670711" cy="572733"/>
            <a:chOff x="2329725" y="1188750"/>
            <a:chExt cx="1083365" cy="925105"/>
          </a:xfrm>
        </p:grpSpPr>
        <p:sp>
          <p:nvSpPr>
            <p:cNvPr id="2597" name="Google Shape;2597;p66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66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9" name="Google Shape;2599;p66"/>
          <p:cNvSpPr txBox="1"/>
          <p:nvPr>
            <p:ph idx="4294967295" type="subTitle"/>
          </p:nvPr>
        </p:nvSpPr>
        <p:spPr>
          <a:xfrm>
            <a:off x="1988594" y="2462483"/>
            <a:ext cx="457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00" name="Google Shape;2600;p66"/>
          <p:cNvSpPr txBox="1"/>
          <p:nvPr>
            <p:ph idx="4294967295" type="subTitle"/>
          </p:nvPr>
        </p:nvSpPr>
        <p:spPr>
          <a:xfrm>
            <a:off x="4346630" y="2462483"/>
            <a:ext cx="457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74" name="Google Shape;2574;p66"/>
          <p:cNvSpPr txBox="1"/>
          <p:nvPr>
            <p:ph idx="4294967295" type="subTitle"/>
          </p:nvPr>
        </p:nvSpPr>
        <p:spPr>
          <a:xfrm>
            <a:off x="6708330" y="2462483"/>
            <a:ext cx="457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01" name="Google Shape;2601;p66"/>
          <p:cNvSpPr txBox="1"/>
          <p:nvPr>
            <p:ph idx="4294967295" type="subTitle"/>
          </p:nvPr>
        </p:nvSpPr>
        <p:spPr>
          <a:xfrm>
            <a:off x="2908893" y="3287294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602" name="Google Shape;2602;p66"/>
          <p:cNvGrpSpPr/>
          <p:nvPr/>
        </p:nvGrpSpPr>
        <p:grpSpPr>
          <a:xfrm>
            <a:off x="5421772" y="3217635"/>
            <a:ext cx="670711" cy="572733"/>
            <a:chOff x="2329725" y="1188750"/>
            <a:chExt cx="1083365" cy="925105"/>
          </a:xfrm>
        </p:grpSpPr>
        <p:sp>
          <p:nvSpPr>
            <p:cNvPr id="2603" name="Google Shape;2603;p66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66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5" name="Google Shape;2605;p66"/>
          <p:cNvSpPr txBox="1"/>
          <p:nvPr>
            <p:ph idx="4294967295" type="subTitle"/>
          </p:nvPr>
        </p:nvSpPr>
        <p:spPr>
          <a:xfrm>
            <a:off x="5265466" y="3284770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3" name="Google Shape;1823;p40"/>
          <p:cNvGrpSpPr/>
          <p:nvPr/>
        </p:nvGrpSpPr>
        <p:grpSpPr>
          <a:xfrm>
            <a:off x="6808298" y="1810008"/>
            <a:ext cx="1114593" cy="938680"/>
            <a:chOff x="6808298" y="1782685"/>
            <a:chExt cx="1114593" cy="938680"/>
          </a:xfrm>
        </p:grpSpPr>
        <p:sp>
          <p:nvSpPr>
            <p:cNvPr id="1824" name="Google Shape;1824;p40"/>
            <p:cNvSpPr/>
            <p:nvPr/>
          </p:nvSpPr>
          <p:spPr>
            <a:xfrm>
              <a:off x="6878730" y="1782685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0"/>
            <p:cNvSpPr/>
            <p:nvPr/>
          </p:nvSpPr>
          <p:spPr>
            <a:xfrm>
              <a:off x="6808298" y="1782685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6" name="Google Shape;1826;p40"/>
          <p:cNvSpPr txBox="1"/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TABLE OF CONTENTS 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827" name="Google Shape;1827;p40"/>
          <p:cNvGrpSpPr/>
          <p:nvPr/>
        </p:nvGrpSpPr>
        <p:grpSpPr>
          <a:xfrm>
            <a:off x="4804635" y="1629089"/>
            <a:ext cx="1450354" cy="1399636"/>
            <a:chOff x="4804635" y="1629089"/>
            <a:chExt cx="1450354" cy="1399636"/>
          </a:xfrm>
        </p:grpSpPr>
        <p:sp>
          <p:nvSpPr>
            <p:cNvPr id="1828" name="Google Shape;1828;p40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9" name="Google Shape;1829;p40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30" name="Google Shape;1830;p40"/>
          <p:cNvGrpSpPr/>
          <p:nvPr/>
        </p:nvGrpSpPr>
        <p:grpSpPr>
          <a:xfrm>
            <a:off x="3034480" y="1665965"/>
            <a:ext cx="1319098" cy="1173478"/>
            <a:chOff x="3034480" y="1665965"/>
            <a:chExt cx="1319098" cy="1173478"/>
          </a:xfrm>
        </p:grpSpPr>
        <p:sp>
          <p:nvSpPr>
            <p:cNvPr id="1831" name="Google Shape;1831;p40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0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3" name="Google Shape;1833;p40"/>
          <p:cNvGrpSpPr/>
          <p:nvPr/>
        </p:nvGrpSpPr>
        <p:grpSpPr>
          <a:xfrm>
            <a:off x="1300950" y="1803381"/>
            <a:ext cx="1114593" cy="945970"/>
            <a:chOff x="1300950" y="1776058"/>
            <a:chExt cx="1114593" cy="945970"/>
          </a:xfrm>
        </p:grpSpPr>
        <p:sp>
          <p:nvSpPr>
            <p:cNvPr id="1834" name="Google Shape;1834;p40"/>
            <p:cNvSpPr/>
            <p:nvPr/>
          </p:nvSpPr>
          <p:spPr>
            <a:xfrm>
              <a:off x="1371381" y="1776058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0"/>
            <p:cNvSpPr/>
            <p:nvPr/>
          </p:nvSpPr>
          <p:spPr>
            <a:xfrm>
              <a:off x="1300950" y="1783348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6" name="Google Shape;1836;p40"/>
          <p:cNvSpPr txBox="1"/>
          <p:nvPr>
            <p:ph idx="15" type="subTitle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Here you could describe the topic of the section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37" name="Google Shape;1837;p40"/>
          <p:cNvSpPr txBox="1"/>
          <p:nvPr>
            <p:ph idx="8" type="subTitle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BUSINESS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38" name="Google Shape;1838;p40"/>
          <p:cNvSpPr txBox="1"/>
          <p:nvPr>
            <p:ph idx="6" type="subTitle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PRODUCT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39" name="Google Shape;1839;p40"/>
          <p:cNvSpPr txBox="1"/>
          <p:nvPr>
            <p:ph idx="1" type="subTitle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PROBLEM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40" name="Google Shape;1840;p40"/>
          <p:cNvSpPr txBox="1"/>
          <p:nvPr>
            <p:ph idx="7" type="subTitle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MARKET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41" name="Google Shape;1841;p40"/>
          <p:cNvSpPr txBox="1"/>
          <p:nvPr>
            <p:ph idx="2" type="title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42" name="Google Shape;1842;p40"/>
          <p:cNvSpPr txBox="1"/>
          <p:nvPr>
            <p:ph idx="5" type="title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43" name="Google Shape;1843;p40"/>
          <p:cNvSpPr txBox="1"/>
          <p:nvPr>
            <p:ph idx="3" type="title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44" name="Google Shape;1844;p40"/>
          <p:cNvSpPr txBox="1"/>
          <p:nvPr>
            <p:ph idx="4" type="title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45" name="Google Shape;1845;p40"/>
          <p:cNvSpPr txBox="1"/>
          <p:nvPr>
            <p:ph idx="9" type="subTitle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Here you could describe the topic of the section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46" name="Google Shape;1846;p40"/>
          <p:cNvSpPr txBox="1"/>
          <p:nvPr>
            <p:ph idx="13" type="subTitle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Here you could describe the topic of the section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47" name="Google Shape;1847;p40"/>
          <p:cNvSpPr txBox="1"/>
          <p:nvPr>
            <p:ph idx="14" type="subTitle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Here you could describe the topic of the section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0" name="Google Shape;2610;p6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536" y="2222800"/>
            <a:ext cx="3502152" cy="2167128"/>
          </a:xfrm>
          <a:prstGeom prst="rect">
            <a:avLst/>
          </a:prstGeom>
          <a:noFill/>
          <a:ln>
            <a:noFill/>
          </a:ln>
        </p:spPr>
      </p:pic>
      <p:sp>
        <p:nvSpPr>
          <p:cNvPr id="2611" name="Google Shape;2611;p67"/>
          <p:cNvSpPr txBox="1"/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</a:t>
            </a: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GROWTH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2" name="Google Shape;2612;p67"/>
          <p:cNvSpPr txBox="1"/>
          <p:nvPr/>
        </p:nvSpPr>
        <p:spPr>
          <a:xfrm>
            <a:off x="4670229" y="21975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Increased income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3" name="Google Shape;2613;p67"/>
          <p:cNvSpPr txBox="1"/>
          <p:nvPr/>
        </p:nvSpPr>
        <p:spPr>
          <a:xfrm>
            <a:off x="4573586" y="1487676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50%</a:t>
            </a:r>
            <a:endParaRPr sz="36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4" name="Google Shape;2614;p67"/>
          <p:cNvSpPr txBox="1"/>
          <p:nvPr/>
        </p:nvSpPr>
        <p:spPr>
          <a:xfrm>
            <a:off x="6456429" y="21975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Expected income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5" name="Google Shape;2615;p67"/>
          <p:cNvSpPr txBox="1"/>
          <p:nvPr/>
        </p:nvSpPr>
        <p:spPr>
          <a:xfrm>
            <a:off x="6306729" y="1487676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$5M</a:t>
            </a:r>
            <a:endParaRPr sz="36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6" name="Google Shape;2616;p67"/>
          <p:cNvSpPr txBox="1"/>
          <p:nvPr/>
        </p:nvSpPr>
        <p:spPr>
          <a:xfrm>
            <a:off x="4670229" y="36893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More employees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7" name="Google Shape;2617;p67"/>
          <p:cNvSpPr txBox="1"/>
          <p:nvPr/>
        </p:nvSpPr>
        <p:spPr>
          <a:xfrm>
            <a:off x="4573586" y="2985613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20%</a:t>
            </a:r>
            <a:endParaRPr sz="36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8" name="Google Shape;2618;p67"/>
          <p:cNvSpPr txBox="1"/>
          <p:nvPr/>
        </p:nvSpPr>
        <p:spPr>
          <a:xfrm>
            <a:off x="6456429" y="36893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Total employees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9" name="Google Shape;2619;p67"/>
          <p:cNvSpPr txBox="1"/>
          <p:nvPr/>
        </p:nvSpPr>
        <p:spPr>
          <a:xfrm>
            <a:off x="6306729" y="2985625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3,000</a:t>
            </a:r>
            <a:endParaRPr sz="36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620" name="Google Shape;2620;p67"/>
          <p:cNvGrpSpPr/>
          <p:nvPr/>
        </p:nvGrpSpPr>
        <p:grpSpPr>
          <a:xfrm>
            <a:off x="1277337" y="1663889"/>
            <a:ext cx="2165201" cy="1683712"/>
            <a:chOff x="7952523" y="2772643"/>
            <a:chExt cx="3026982" cy="1893088"/>
          </a:xfrm>
        </p:grpSpPr>
        <p:sp>
          <p:nvSpPr>
            <p:cNvPr id="2621" name="Google Shape;2621;p67"/>
            <p:cNvSpPr/>
            <p:nvPr/>
          </p:nvSpPr>
          <p:spPr>
            <a:xfrm>
              <a:off x="7952523" y="2909470"/>
              <a:ext cx="2904432" cy="1756261"/>
            </a:xfrm>
            <a:custGeom>
              <a:rect b="b" l="l" r="r" t="t"/>
              <a:pathLst>
                <a:path extrusionOk="0" h="133514" w="273836">
                  <a:moveTo>
                    <a:pt x="268541" y="0"/>
                  </a:moveTo>
                  <a:cubicBezTo>
                    <a:pt x="203297" y="67892"/>
                    <a:pt x="133892" y="98528"/>
                    <a:pt x="87181" y="112333"/>
                  </a:cubicBezTo>
                  <a:cubicBezTo>
                    <a:pt x="43018" y="125303"/>
                    <a:pt x="10257" y="126158"/>
                    <a:pt x="2261" y="126158"/>
                  </a:cubicBezTo>
                  <a:cubicBezTo>
                    <a:pt x="1046" y="126158"/>
                    <a:pt x="403" y="126139"/>
                    <a:pt x="378" y="126139"/>
                  </a:cubicBezTo>
                  <a:lnTo>
                    <a:pt x="0" y="133514"/>
                  </a:lnTo>
                  <a:lnTo>
                    <a:pt x="2837" y="133514"/>
                  </a:lnTo>
                  <a:cubicBezTo>
                    <a:pt x="12292" y="133514"/>
                    <a:pt x="44631" y="132379"/>
                    <a:pt x="88883" y="119520"/>
                  </a:cubicBezTo>
                  <a:cubicBezTo>
                    <a:pt x="136540" y="105525"/>
                    <a:pt x="207457" y="74322"/>
                    <a:pt x="273836" y="5295"/>
                  </a:cubicBezTo>
                  <a:lnTo>
                    <a:pt x="2685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67"/>
            <p:cNvSpPr/>
            <p:nvPr/>
          </p:nvSpPr>
          <p:spPr>
            <a:xfrm>
              <a:off x="10578337" y="2772643"/>
              <a:ext cx="401168" cy="495043"/>
            </a:xfrm>
            <a:custGeom>
              <a:rect b="b" l="l" r="r" t="t"/>
              <a:pathLst>
                <a:path extrusionOk="0" h="37634" w="37823">
                  <a:moveTo>
                    <a:pt x="37823" y="0"/>
                  </a:moveTo>
                  <a:lnTo>
                    <a:pt x="0" y="7754"/>
                  </a:lnTo>
                  <a:lnTo>
                    <a:pt x="29880" y="37633"/>
                  </a:lnTo>
                  <a:lnTo>
                    <a:pt x="378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68"/>
          <p:cNvSpPr txBox="1"/>
          <p:nvPr>
            <p:ph idx="1" type="subTitle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Do you have any questions?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youremail@freepik.com 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+91  620 421 838 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yourcompany.com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628" name="Google Shape;2628;p68"/>
          <p:cNvSpPr txBox="1"/>
          <p:nvPr/>
        </p:nvSpPr>
        <p:spPr>
          <a:xfrm>
            <a:off x="894598" y="4255350"/>
            <a:ext cx="33495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Please keep this slide for attribution.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9" name="Google Shape;2629;p68"/>
          <p:cNvSpPr txBox="1"/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630" name="Google Shape;2630;p68"/>
          <p:cNvGrpSpPr/>
          <p:nvPr/>
        </p:nvGrpSpPr>
        <p:grpSpPr>
          <a:xfrm>
            <a:off x="1932640" y="2260203"/>
            <a:ext cx="331758" cy="331758"/>
            <a:chOff x="1379798" y="1723250"/>
            <a:chExt cx="397887" cy="397887"/>
          </a:xfrm>
        </p:grpSpPr>
        <p:sp>
          <p:nvSpPr>
            <p:cNvPr id="2631" name="Google Shape;2631;p68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68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68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68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5" name="Google Shape;2635;p68"/>
          <p:cNvGrpSpPr/>
          <p:nvPr/>
        </p:nvGrpSpPr>
        <p:grpSpPr>
          <a:xfrm>
            <a:off x="1023684" y="2260203"/>
            <a:ext cx="331775" cy="331758"/>
            <a:chOff x="266768" y="1721375"/>
            <a:chExt cx="397907" cy="397887"/>
          </a:xfrm>
        </p:grpSpPr>
        <p:sp>
          <p:nvSpPr>
            <p:cNvPr id="2636" name="Google Shape;2636;p68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68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8" name="Google Shape;2638;p68"/>
          <p:cNvGrpSpPr/>
          <p:nvPr/>
        </p:nvGrpSpPr>
        <p:grpSpPr>
          <a:xfrm>
            <a:off x="1478178" y="2260203"/>
            <a:ext cx="331740" cy="331758"/>
            <a:chOff x="864491" y="1723250"/>
            <a:chExt cx="397866" cy="397887"/>
          </a:xfrm>
        </p:grpSpPr>
        <p:sp>
          <p:nvSpPr>
            <p:cNvPr id="2639" name="Google Shape;2639;p68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68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68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p69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ALTERNATIVE RESOURCES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647" name="Google Shape;2647;p69"/>
          <p:cNvGrpSpPr/>
          <p:nvPr/>
        </p:nvGrpSpPr>
        <p:grpSpPr>
          <a:xfrm>
            <a:off x="6810656" y="1364225"/>
            <a:ext cx="1692375" cy="1771775"/>
            <a:chOff x="1146200" y="1389800"/>
            <a:chExt cx="1692375" cy="1771775"/>
          </a:xfrm>
        </p:grpSpPr>
        <p:sp>
          <p:nvSpPr>
            <p:cNvPr id="2648" name="Google Shape;2648;p69"/>
            <p:cNvSpPr/>
            <p:nvPr/>
          </p:nvSpPr>
          <p:spPr>
            <a:xfrm>
              <a:off x="1388025" y="1648350"/>
              <a:ext cx="1309775" cy="1309800"/>
            </a:xfrm>
            <a:custGeom>
              <a:rect b="b" l="l" r="r" t="t"/>
              <a:pathLst>
                <a:path extrusionOk="0" h="52392" w="52391">
                  <a:moveTo>
                    <a:pt x="26196" y="0"/>
                  </a:moveTo>
                  <a:cubicBezTo>
                    <a:pt x="11759" y="0"/>
                    <a:pt x="0" y="11707"/>
                    <a:pt x="0" y="26196"/>
                  </a:cubicBezTo>
                  <a:cubicBezTo>
                    <a:pt x="0" y="40632"/>
                    <a:pt x="11759" y="52391"/>
                    <a:pt x="26196" y="52391"/>
                  </a:cubicBezTo>
                  <a:cubicBezTo>
                    <a:pt x="40684" y="52391"/>
                    <a:pt x="52391" y="40632"/>
                    <a:pt x="52391" y="26196"/>
                  </a:cubicBezTo>
                  <a:cubicBezTo>
                    <a:pt x="52391" y="11707"/>
                    <a:pt x="40684" y="0"/>
                    <a:pt x="26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69"/>
            <p:cNvSpPr/>
            <p:nvPr/>
          </p:nvSpPr>
          <p:spPr>
            <a:xfrm>
              <a:off x="1293850" y="2908900"/>
              <a:ext cx="254300" cy="252675"/>
            </a:xfrm>
            <a:custGeom>
              <a:rect b="b" l="l" r="r" t="t"/>
              <a:pathLst>
                <a:path extrusionOk="0" h="10107" w="10172">
                  <a:moveTo>
                    <a:pt x="5080" y="1"/>
                  </a:moveTo>
                  <a:cubicBezTo>
                    <a:pt x="2297" y="1"/>
                    <a:pt x="1" y="2232"/>
                    <a:pt x="1" y="5080"/>
                  </a:cubicBezTo>
                  <a:cubicBezTo>
                    <a:pt x="1" y="7875"/>
                    <a:pt x="2297" y="10106"/>
                    <a:pt x="5080" y="10106"/>
                  </a:cubicBezTo>
                  <a:cubicBezTo>
                    <a:pt x="7875" y="10106"/>
                    <a:pt x="10172" y="7875"/>
                    <a:pt x="10172" y="5080"/>
                  </a:cubicBezTo>
                  <a:cubicBezTo>
                    <a:pt x="10172" y="2232"/>
                    <a:pt x="7875" y="1"/>
                    <a:pt x="50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69"/>
            <p:cNvSpPr/>
            <p:nvPr/>
          </p:nvSpPr>
          <p:spPr>
            <a:xfrm>
              <a:off x="1779125" y="2420700"/>
              <a:ext cx="72525" cy="71225"/>
            </a:xfrm>
            <a:custGeom>
              <a:rect b="b" l="l" r="r" t="t"/>
              <a:pathLst>
                <a:path extrusionOk="0" h="2849" w="2901">
                  <a:moveTo>
                    <a:pt x="1470" y="0"/>
                  </a:moveTo>
                  <a:cubicBezTo>
                    <a:pt x="656" y="0"/>
                    <a:pt x="0" y="604"/>
                    <a:pt x="0" y="1418"/>
                  </a:cubicBezTo>
                  <a:cubicBezTo>
                    <a:pt x="0" y="2244"/>
                    <a:pt x="656" y="2848"/>
                    <a:pt x="1470" y="2848"/>
                  </a:cubicBezTo>
                  <a:cubicBezTo>
                    <a:pt x="2244" y="2848"/>
                    <a:pt x="2900" y="2244"/>
                    <a:pt x="2900" y="1418"/>
                  </a:cubicBezTo>
                  <a:cubicBezTo>
                    <a:pt x="2900" y="604"/>
                    <a:pt x="2244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69"/>
            <p:cNvSpPr/>
            <p:nvPr/>
          </p:nvSpPr>
          <p:spPr>
            <a:xfrm>
              <a:off x="1665600" y="1462325"/>
              <a:ext cx="140775" cy="140775"/>
            </a:xfrm>
            <a:custGeom>
              <a:rect b="b" l="l" r="r" t="t"/>
              <a:pathLst>
                <a:path extrusionOk="0" h="5631" w="5631">
                  <a:moveTo>
                    <a:pt x="2782" y="0"/>
                  </a:moveTo>
                  <a:cubicBezTo>
                    <a:pt x="1260" y="0"/>
                    <a:pt x="0" y="1260"/>
                    <a:pt x="0" y="2796"/>
                  </a:cubicBezTo>
                  <a:cubicBezTo>
                    <a:pt x="0" y="4384"/>
                    <a:pt x="1260" y="5630"/>
                    <a:pt x="2782" y="5630"/>
                  </a:cubicBezTo>
                  <a:cubicBezTo>
                    <a:pt x="4370" y="5630"/>
                    <a:pt x="5630" y="4384"/>
                    <a:pt x="5630" y="2796"/>
                  </a:cubicBezTo>
                  <a:cubicBezTo>
                    <a:pt x="5630" y="1260"/>
                    <a:pt x="4370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69"/>
            <p:cNvSpPr/>
            <p:nvPr/>
          </p:nvSpPr>
          <p:spPr>
            <a:xfrm>
              <a:off x="1818800" y="1389800"/>
              <a:ext cx="65650" cy="65650"/>
            </a:xfrm>
            <a:custGeom>
              <a:rect b="b" l="l" r="r" t="t"/>
              <a:pathLst>
                <a:path extrusionOk="0" h="2626" w="2626">
                  <a:moveTo>
                    <a:pt x="1313" y="1"/>
                  </a:moveTo>
                  <a:cubicBezTo>
                    <a:pt x="592" y="1"/>
                    <a:pt x="1" y="604"/>
                    <a:pt x="1" y="1313"/>
                  </a:cubicBezTo>
                  <a:cubicBezTo>
                    <a:pt x="1" y="2087"/>
                    <a:pt x="592" y="2626"/>
                    <a:pt x="1313" y="2626"/>
                  </a:cubicBezTo>
                  <a:cubicBezTo>
                    <a:pt x="2022" y="2626"/>
                    <a:pt x="2626" y="2087"/>
                    <a:pt x="2626" y="1313"/>
                  </a:cubicBezTo>
                  <a:cubicBezTo>
                    <a:pt x="2626" y="604"/>
                    <a:pt x="2022" y="1"/>
                    <a:pt x="1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69"/>
            <p:cNvSpPr/>
            <p:nvPr/>
          </p:nvSpPr>
          <p:spPr>
            <a:xfrm>
              <a:off x="1742025" y="1514325"/>
              <a:ext cx="682150" cy="524900"/>
            </a:xfrm>
            <a:custGeom>
              <a:rect b="b" l="l" r="r" t="t"/>
              <a:pathLst>
                <a:path extrusionOk="0" h="20996" w="27286">
                  <a:moveTo>
                    <a:pt x="8582" y="1"/>
                  </a:moveTo>
                  <a:cubicBezTo>
                    <a:pt x="7495" y="1"/>
                    <a:pt x="6416" y="436"/>
                    <a:pt x="5631" y="1254"/>
                  </a:cubicBezTo>
                  <a:cubicBezTo>
                    <a:pt x="4712" y="2304"/>
                    <a:pt x="4437" y="3668"/>
                    <a:pt x="4489" y="4863"/>
                  </a:cubicBezTo>
                  <a:cubicBezTo>
                    <a:pt x="4489" y="7107"/>
                    <a:pt x="2022" y="10887"/>
                    <a:pt x="2022" y="10939"/>
                  </a:cubicBezTo>
                  <a:cubicBezTo>
                    <a:pt x="933" y="12803"/>
                    <a:pt x="1" y="18262"/>
                    <a:pt x="6025" y="20349"/>
                  </a:cubicBezTo>
                  <a:cubicBezTo>
                    <a:pt x="7341" y="20792"/>
                    <a:pt x="8749" y="20996"/>
                    <a:pt x="10184" y="20996"/>
                  </a:cubicBezTo>
                  <a:cubicBezTo>
                    <a:pt x="15303" y="20996"/>
                    <a:pt x="20764" y="18400"/>
                    <a:pt x="23624" y="14771"/>
                  </a:cubicBezTo>
                  <a:cubicBezTo>
                    <a:pt x="27286" y="10178"/>
                    <a:pt x="24608" y="6726"/>
                    <a:pt x="22640" y="6123"/>
                  </a:cubicBezTo>
                  <a:cubicBezTo>
                    <a:pt x="20396" y="5361"/>
                    <a:pt x="16577" y="6018"/>
                    <a:pt x="13729" y="3012"/>
                  </a:cubicBezTo>
                  <a:cubicBezTo>
                    <a:pt x="12521" y="1700"/>
                    <a:pt x="11379" y="926"/>
                    <a:pt x="10500" y="492"/>
                  </a:cubicBezTo>
                  <a:cubicBezTo>
                    <a:pt x="9901" y="161"/>
                    <a:pt x="9240" y="1"/>
                    <a:pt x="8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69"/>
            <p:cNvSpPr/>
            <p:nvPr/>
          </p:nvSpPr>
          <p:spPr>
            <a:xfrm>
              <a:off x="1146200" y="1918025"/>
              <a:ext cx="689050" cy="547175"/>
            </a:xfrm>
            <a:custGeom>
              <a:rect b="b" l="l" r="r" t="t"/>
              <a:pathLst>
                <a:path extrusionOk="0" h="21887" w="27562">
                  <a:moveTo>
                    <a:pt x="14672" y="1"/>
                  </a:moveTo>
                  <a:cubicBezTo>
                    <a:pt x="14319" y="1"/>
                    <a:pt x="13962" y="48"/>
                    <a:pt x="13610" y="146"/>
                  </a:cubicBezTo>
                  <a:cubicBezTo>
                    <a:pt x="12246" y="592"/>
                    <a:pt x="11314" y="1629"/>
                    <a:pt x="10710" y="2665"/>
                  </a:cubicBezTo>
                  <a:cubicBezTo>
                    <a:pt x="9621" y="4582"/>
                    <a:pt x="5513" y="6550"/>
                    <a:pt x="5461" y="6550"/>
                  </a:cubicBezTo>
                  <a:cubicBezTo>
                    <a:pt x="3610" y="7587"/>
                    <a:pt x="1" y="11852"/>
                    <a:pt x="4096" y="16669"/>
                  </a:cubicBezTo>
                  <a:cubicBezTo>
                    <a:pt x="7009" y="20113"/>
                    <a:pt x="12036" y="21887"/>
                    <a:pt x="16685" y="21887"/>
                  </a:cubicBezTo>
                  <a:cubicBezTo>
                    <a:pt x="18589" y="21887"/>
                    <a:pt x="20430" y="21589"/>
                    <a:pt x="22036" y="20986"/>
                  </a:cubicBezTo>
                  <a:cubicBezTo>
                    <a:pt x="27561" y="18965"/>
                    <a:pt x="27010" y="14634"/>
                    <a:pt x="25698" y="13060"/>
                  </a:cubicBezTo>
                  <a:cubicBezTo>
                    <a:pt x="24110" y="11301"/>
                    <a:pt x="20501" y="9884"/>
                    <a:pt x="19621" y="5841"/>
                  </a:cubicBezTo>
                  <a:cubicBezTo>
                    <a:pt x="19241" y="4083"/>
                    <a:pt x="18703" y="2823"/>
                    <a:pt x="18151" y="2009"/>
                  </a:cubicBezTo>
                  <a:cubicBezTo>
                    <a:pt x="17407" y="741"/>
                    <a:pt x="16069" y="1"/>
                    <a:pt x="14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69"/>
            <p:cNvSpPr/>
            <p:nvPr/>
          </p:nvSpPr>
          <p:spPr>
            <a:xfrm>
              <a:off x="2216475" y="1927725"/>
              <a:ext cx="622100" cy="511725"/>
            </a:xfrm>
            <a:custGeom>
              <a:rect b="b" l="l" r="r" t="t"/>
              <a:pathLst>
                <a:path extrusionOk="0" h="20469" w="24884">
                  <a:moveTo>
                    <a:pt x="17125" y="0"/>
                  </a:moveTo>
                  <a:cubicBezTo>
                    <a:pt x="11084" y="0"/>
                    <a:pt x="4706" y="4715"/>
                    <a:pt x="2402" y="9824"/>
                  </a:cubicBezTo>
                  <a:cubicBezTo>
                    <a:pt x="0" y="15231"/>
                    <a:pt x="3504" y="17856"/>
                    <a:pt x="5525" y="17974"/>
                  </a:cubicBezTo>
                  <a:cubicBezTo>
                    <a:pt x="5640" y="17981"/>
                    <a:pt x="5758" y="17985"/>
                    <a:pt x="5878" y="17985"/>
                  </a:cubicBezTo>
                  <a:cubicBezTo>
                    <a:pt x="7194" y="17985"/>
                    <a:pt x="8837" y="17564"/>
                    <a:pt x="10615" y="17564"/>
                  </a:cubicBezTo>
                  <a:cubicBezTo>
                    <a:pt x="12003" y="17564"/>
                    <a:pt x="13474" y="17821"/>
                    <a:pt x="14935" y="18735"/>
                  </a:cubicBezTo>
                  <a:cubicBezTo>
                    <a:pt x="16458" y="19667"/>
                    <a:pt x="17770" y="20100"/>
                    <a:pt x="18702" y="20375"/>
                  </a:cubicBezTo>
                  <a:cubicBezTo>
                    <a:pt x="18999" y="20438"/>
                    <a:pt x="19297" y="20468"/>
                    <a:pt x="19592" y="20468"/>
                  </a:cubicBezTo>
                  <a:cubicBezTo>
                    <a:pt x="21093" y="20468"/>
                    <a:pt x="22499" y="19682"/>
                    <a:pt x="23190" y="18354"/>
                  </a:cubicBezTo>
                  <a:cubicBezTo>
                    <a:pt x="23846" y="17094"/>
                    <a:pt x="23794" y="15729"/>
                    <a:pt x="23466" y="14575"/>
                  </a:cubicBezTo>
                  <a:cubicBezTo>
                    <a:pt x="22862" y="12449"/>
                    <a:pt x="24279" y="8131"/>
                    <a:pt x="24279" y="8078"/>
                  </a:cubicBezTo>
                  <a:cubicBezTo>
                    <a:pt x="24883" y="5992"/>
                    <a:pt x="24332" y="466"/>
                    <a:pt x="17993" y="33"/>
                  </a:cubicBezTo>
                  <a:cubicBezTo>
                    <a:pt x="17705" y="11"/>
                    <a:pt x="17415" y="0"/>
                    <a:pt x="17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69"/>
            <p:cNvSpPr/>
            <p:nvPr/>
          </p:nvSpPr>
          <p:spPr>
            <a:xfrm>
              <a:off x="2209575" y="2479000"/>
              <a:ext cx="530550" cy="571775"/>
            </a:xfrm>
            <a:custGeom>
              <a:rect b="b" l="l" r="r" t="t"/>
              <a:pathLst>
                <a:path extrusionOk="0" h="22871" w="21222">
                  <a:moveTo>
                    <a:pt x="7035" y="0"/>
                  </a:moveTo>
                  <a:cubicBezTo>
                    <a:pt x="4541" y="0"/>
                    <a:pt x="840" y="1329"/>
                    <a:pt x="447" y="6422"/>
                  </a:cubicBezTo>
                  <a:cubicBezTo>
                    <a:pt x="1" y="12761"/>
                    <a:pt x="4870" y="19651"/>
                    <a:pt x="10290" y="22052"/>
                  </a:cubicBezTo>
                  <a:cubicBezTo>
                    <a:pt x="11587" y="22632"/>
                    <a:pt x="12725" y="22871"/>
                    <a:pt x="13706" y="22871"/>
                  </a:cubicBezTo>
                  <a:cubicBezTo>
                    <a:pt x="16812" y="22871"/>
                    <a:pt x="18347" y="20478"/>
                    <a:pt x="18427" y="18942"/>
                  </a:cubicBezTo>
                  <a:cubicBezTo>
                    <a:pt x="18597" y="16593"/>
                    <a:pt x="16957" y="13036"/>
                    <a:pt x="19148" y="9480"/>
                  </a:cubicBezTo>
                  <a:cubicBezTo>
                    <a:pt x="20133" y="8010"/>
                    <a:pt x="20566" y="6697"/>
                    <a:pt x="20789" y="5766"/>
                  </a:cubicBezTo>
                  <a:cubicBezTo>
                    <a:pt x="21222" y="3955"/>
                    <a:pt x="20395" y="2104"/>
                    <a:pt x="18820" y="1277"/>
                  </a:cubicBezTo>
                  <a:cubicBezTo>
                    <a:pt x="18137" y="893"/>
                    <a:pt x="17404" y="748"/>
                    <a:pt x="16694" y="748"/>
                  </a:cubicBezTo>
                  <a:cubicBezTo>
                    <a:pt x="16094" y="748"/>
                    <a:pt x="15511" y="851"/>
                    <a:pt x="14988" y="1002"/>
                  </a:cubicBezTo>
                  <a:cubicBezTo>
                    <a:pt x="14612" y="1108"/>
                    <a:pt x="14171" y="1151"/>
                    <a:pt x="13699" y="1151"/>
                  </a:cubicBezTo>
                  <a:cubicBezTo>
                    <a:pt x="11481" y="1151"/>
                    <a:pt x="8574" y="188"/>
                    <a:pt x="8531" y="188"/>
                  </a:cubicBezTo>
                  <a:cubicBezTo>
                    <a:pt x="8137" y="73"/>
                    <a:pt x="7619" y="0"/>
                    <a:pt x="7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69"/>
            <p:cNvSpPr/>
            <p:nvPr/>
          </p:nvSpPr>
          <p:spPr>
            <a:xfrm>
              <a:off x="1545175" y="2589900"/>
              <a:ext cx="593200" cy="501100"/>
            </a:xfrm>
            <a:custGeom>
              <a:rect b="b" l="l" r="r" t="t"/>
              <a:pathLst>
                <a:path extrusionOk="0" h="20044" w="23728">
                  <a:moveTo>
                    <a:pt x="18212" y="0"/>
                  </a:moveTo>
                  <a:cubicBezTo>
                    <a:pt x="18100" y="0"/>
                    <a:pt x="17992" y="6"/>
                    <a:pt x="17889" y="17"/>
                  </a:cubicBezTo>
                  <a:cubicBezTo>
                    <a:pt x="16121" y="264"/>
                    <a:pt x="13886" y="1558"/>
                    <a:pt x="11233" y="1558"/>
                  </a:cubicBezTo>
                  <a:cubicBezTo>
                    <a:pt x="10359" y="1558"/>
                    <a:pt x="9441" y="1418"/>
                    <a:pt x="8479" y="1054"/>
                  </a:cubicBezTo>
                  <a:cubicBezTo>
                    <a:pt x="6838" y="398"/>
                    <a:pt x="5473" y="175"/>
                    <a:pt x="4489" y="122"/>
                  </a:cubicBezTo>
                  <a:cubicBezTo>
                    <a:pt x="4449" y="121"/>
                    <a:pt x="4409" y="121"/>
                    <a:pt x="4369" y="121"/>
                  </a:cubicBezTo>
                  <a:cubicBezTo>
                    <a:pt x="2604" y="121"/>
                    <a:pt x="973" y="1249"/>
                    <a:pt x="447" y="2918"/>
                  </a:cubicBezTo>
                  <a:cubicBezTo>
                    <a:pt x="1" y="4283"/>
                    <a:pt x="381" y="5647"/>
                    <a:pt x="880" y="6684"/>
                  </a:cubicBezTo>
                  <a:cubicBezTo>
                    <a:pt x="1864" y="8705"/>
                    <a:pt x="1261" y="13194"/>
                    <a:pt x="1261" y="13246"/>
                  </a:cubicBezTo>
                  <a:cubicBezTo>
                    <a:pt x="1113" y="15253"/>
                    <a:pt x="2443" y="20043"/>
                    <a:pt x="7799" y="20043"/>
                  </a:cubicBezTo>
                  <a:cubicBezTo>
                    <a:pt x="8152" y="20043"/>
                    <a:pt x="8523" y="20023"/>
                    <a:pt x="8912" y="19979"/>
                  </a:cubicBezTo>
                  <a:cubicBezTo>
                    <a:pt x="15264" y="19257"/>
                    <a:pt x="21117" y="13194"/>
                    <a:pt x="22482" y="7445"/>
                  </a:cubicBezTo>
                  <a:cubicBezTo>
                    <a:pt x="23727" y="2003"/>
                    <a:pt x="20293" y="0"/>
                    <a:pt x="18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69"/>
            <p:cNvSpPr/>
            <p:nvPr/>
          </p:nvSpPr>
          <p:spPr>
            <a:xfrm>
              <a:off x="2771600" y="2911525"/>
              <a:ext cx="62700" cy="63025"/>
            </a:xfrm>
            <a:custGeom>
              <a:rect b="b" l="l" r="r" t="t"/>
              <a:pathLst>
                <a:path extrusionOk="0" h="2521" w="2508">
                  <a:moveTo>
                    <a:pt x="1261" y="1"/>
                  </a:moveTo>
                  <a:cubicBezTo>
                    <a:pt x="605" y="1"/>
                    <a:pt x="1" y="552"/>
                    <a:pt x="1" y="1260"/>
                  </a:cubicBezTo>
                  <a:cubicBezTo>
                    <a:pt x="1" y="1969"/>
                    <a:pt x="605" y="2520"/>
                    <a:pt x="1261" y="2520"/>
                  </a:cubicBezTo>
                  <a:cubicBezTo>
                    <a:pt x="1969" y="2520"/>
                    <a:pt x="2507" y="1969"/>
                    <a:pt x="2507" y="1260"/>
                  </a:cubicBezTo>
                  <a:cubicBezTo>
                    <a:pt x="2507" y="552"/>
                    <a:pt x="1969" y="1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69"/>
            <p:cNvSpPr/>
            <p:nvPr/>
          </p:nvSpPr>
          <p:spPr>
            <a:xfrm>
              <a:off x="2446125" y="1790425"/>
              <a:ext cx="99775" cy="101400"/>
            </a:xfrm>
            <a:custGeom>
              <a:rect b="b" l="l" r="r" t="t"/>
              <a:pathLst>
                <a:path extrusionOk="0" h="4056" w="3991">
                  <a:moveTo>
                    <a:pt x="2022" y="0"/>
                  </a:moveTo>
                  <a:cubicBezTo>
                    <a:pt x="933" y="0"/>
                    <a:pt x="1" y="932"/>
                    <a:pt x="1" y="2021"/>
                  </a:cubicBezTo>
                  <a:cubicBezTo>
                    <a:pt x="1" y="3124"/>
                    <a:pt x="933" y="4055"/>
                    <a:pt x="2022" y="4055"/>
                  </a:cubicBezTo>
                  <a:cubicBezTo>
                    <a:pt x="3124" y="4055"/>
                    <a:pt x="3991" y="3124"/>
                    <a:pt x="3991" y="2021"/>
                  </a:cubicBezTo>
                  <a:cubicBezTo>
                    <a:pt x="3991" y="932"/>
                    <a:pt x="3124" y="0"/>
                    <a:pt x="2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0" name="Google Shape;2660;p69"/>
          <p:cNvGrpSpPr/>
          <p:nvPr/>
        </p:nvGrpSpPr>
        <p:grpSpPr>
          <a:xfrm>
            <a:off x="6210725" y="3562264"/>
            <a:ext cx="1082378" cy="733189"/>
            <a:chOff x="6917100" y="2240375"/>
            <a:chExt cx="935100" cy="633425"/>
          </a:xfrm>
        </p:grpSpPr>
        <p:sp>
          <p:nvSpPr>
            <p:cNvPr id="2661" name="Google Shape;2661;p69"/>
            <p:cNvSpPr/>
            <p:nvPr/>
          </p:nvSpPr>
          <p:spPr>
            <a:xfrm>
              <a:off x="6917100" y="2284550"/>
              <a:ext cx="839300" cy="589250"/>
            </a:xfrm>
            <a:custGeom>
              <a:rect b="b" l="l" r="r" t="t"/>
              <a:pathLst>
                <a:path extrusionOk="0" h="23570" w="33572">
                  <a:moveTo>
                    <a:pt x="11224" y="1"/>
                  </a:moveTo>
                  <a:cubicBezTo>
                    <a:pt x="7603" y="1"/>
                    <a:pt x="3668" y="456"/>
                    <a:pt x="1693" y="2431"/>
                  </a:cubicBezTo>
                  <a:cubicBezTo>
                    <a:pt x="551" y="3625"/>
                    <a:pt x="0" y="5384"/>
                    <a:pt x="276" y="7025"/>
                  </a:cubicBezTo>
                  <a:cubicBezTo>
                    <a:pt x="709" y="9151"/>
                    <a:pt x="2244" y="10135"/>
                    <a:pt x="3334" y="11775"/>
                  </a:cubicBezTo>
                  <a:cubicBezTo>
                    <a:pt x="4488" y="13534"/>
                    <a:pt x="4698" y="15608"/>
                    <a:pt x="5578" y="17524"/>
                  </a:cubicBezTo>
                  <a:cubicBezTo>
                    <a:pt x="6457" y="19322"/>
                    <a:pt x="7874" y="21015"/>
                    <a:pt x="9790" y="21736"/>
                  </a:cubicBezTo>
                  <a:cubicBezTo>
                    <a:pt x="11536" y="22445"/>
                    <a:pt x="13452" y="22275"/>
                    <a:pt x="15316" y="22327"/>
                  </a:cubicBezTo>
                  <a:cubicBezTo>
                    <a:pt x="18633" y="22464"/>
                    <a:pt x="21215" y="23569"/>
                    <a:pt x="23852" y="23569"/>
                  </a:cubicBezTo>
                  <a:cubicBezTo>
                    <a:pt x="25512" y="23569"/>
                    <a:pt x="27194" y="23131"/>
                    <a:pt x="29096" y="21736"/>
                  </a:cubicBezTo>
                  <a:cubicBezTo>
                    <a:pt x="30618" y="20634"/>
                    <a:pt x="32101" y="19217"/>
                    <a:pt x="32757" y="17406"/>
                  </a:cubicBezTo>
                  <a:cubicBezTo>
                    <a:pt x="33571" y="15332"/>
                    <a:pt x="33309" y="12930"/>
                    <a:pt x="32482" y="10791"/>
                  </a:cubicBezTo>
                  <a:cubicBezTo>
                    <a:pt x="29962" y="4282"/>
                    <a:pt x="23243" y="791"/>
                    <a:pt x="16576" y="239"/>
                  </a:cubicBezTo>
                  <a:cubicBezTo>
                    <a:pt x="15147" y="141"/>
                    <a:pt x="13234" y="1"/>
                    <a:pt x="11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69"/>
            <p:cNvSpPr/>
            <p:nvPr/>
          </p:nvSpPr>
          <p:spPr>
            <a:xfrm>
              <a:off x="7007325" y="2240375"/>
              <a:ext cx="844875" cy="563475"/>
            </a:xfrm>
            <a:custGeom>
              <a:rect b="b" l="l" r="r" t="t"/>
              <a:pathLst>
                <a:path extrusionOk="0" h="22539" w="33795">
                  <a:moveTo>
                    <a:pt x="18863" y="0"/>
                  </a:moveTo>
                  <a:cubicBezTo>
                    <a:pt x="17448" y="0"/>
                    <a:pt x="16033" y="146"/>
                    <a:pt x="14660" y="418"/>
                  </a:cubicBezTo>
                  <a:cubicBezTo>
                    <a:pt x="10552" y="1245"/>
                    <a:pt x="6510" y="3214"/>
                    <a:pt x="4108" y="6600"/>
                  </a:cubicBezTo>
                  <a:cubicBezTo>
                    <a:pt x="0" y="12401"/>
                    <a:pt x="2467" y="21036"/>
                    <a:pt x="9843" y="22401"/>
                  </a:cubicBezTo>
                  <a:cubicBezTo>
                    <a:pt x="10381" y="22496"/>
                    <a:pt x="10913" y="22539"/>
                    <a:pt x="11440" y="22539"/>
                  </a:cubicBezTo>
                  <a:cubicBezTo>
                    <a:pt x="13978" y="22539"/>
                    <a:pt x="16398" y="21548"/>
                    <a:pt x="18702" y="20603"/>
                  </a:cubicBezTo>
                  <a:cubicBezTo>
                    <a:pt x="19699" y="20209"/>
                    <a:pt x="20615" y="20078"/>
                    <a:pt x="21506" y="20078"/>
                  </a:cubicBezTo>
                  <a:cubicBezTo>
                    <a:pt x="23289" y="20078"/>
                    <a:pt x="24969" y="20605"/>
                    <a:pt x="26988" y="20605"/>
                  </a:cubicBezTo>
                  <a:cubicBezTo>
                    <a:pt x="27051" y="20605"/>
                    <a:pt x="27115" y="20604"/>
                    <a:pt x="27180" y="20603"/>
                  </a:cubicBezTo>
                  <a:cubicBezTo>
                    <a:pt x="31340" y="20485"/>
                    <a:pt x="33361" y="17046"/>
                    <a:pt x="33637" y="13267"/>
                  </a:cubicBezTo>
                  <a:cubicBezTo>
                    <a:pt x="33794" y="11692"/>
                    <a:pt x="33519" y="10104"/>
                    <a:pt x="32915" y="8568"/>
                  </a:cubicBezTo>
                  <a:cubicBezTo>
                    <a:pt x="32049" y="6272"/>
                    <a:pt x="30461" y="4198"/>
                    <a:pt x="28492" y="2833"/>
                  </a:cubicBezTo>
                  <a:cubicBezTo>
                    <a:pt x="25706" y="855"/>
                    <a:pt x="22288" y="0"/>
                    <a:pt x="18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3" name="Google Shape;2663;p69"/>
          <p:cNvGrpSpPr/>
          <p:nvPr/>
        </p:nvGrpSpPr>
        <p:grpSpPr>
          <a:xfrm>
            <a:off x="7552640" y="3478063"/>
            <a:ext cx="915209" cy="901403"/>
            <a:chOff x="5962975" y="3195175"/>
            <a:chExt cx="812075" cy="799825"/>
          </a:xfrm>
        </p:grpSpPr>
        <p:sp>
          <p:nvSpPr>
            <p:cNvPr id="2664" name="Google Shape;2664;p69"/>
            <p:cNvSpPr/>
            <p:nvPr/>
          </p:nvSpPr>
          <p:spPr>
            <a:xfrm>
              <a:off x="5962975" y="3195175"/>
              <a:ext cx="812075" cy="799825"/>
            </a:xfrm>
            <a:custGeom>
              <a:rect b="b" l="l" r="r" t="t"/>
              <a:pathLst>
                <a:path extrusionOk="0" h="31993" w="32483">
                  <a:moveTo>
                    <a:pt x="15772" y="0"/>
                  </a:moveTo>
                  <a:cubicBezTo>
                    <a:pt x="14053" y="0"/>
                    <a:pt x="12278" y="485"/>
                    <a:pt x="10828" y="1388"/>
                  </a:cubicBezTo>
                  <a:cubicBezTo>
                    <a:pt x="5736" y="4551"/>
                    <a:pt x="985" y="12596"/>
                    <a:pt x="211" y="18502"/>
                  </a:cubicBezTo>
                  <a:cubicBezTo>
                    <a:pt x="1" y="20024"/>
                    <a:pt x="1" y="21665"/>
                    <a:pt x="709" y="23095"/>
                  </a:cubicBezTo>
                  <a:cubicBezTo>
                    <a:pt x="2954" y="27794"/>
                    <a:pt x="9949" y="28069"/>
                    <a:pt x="14214" y="29605"/>
                  </a:cubicBezTo>
                  <a:cubicBezTo>
                    <a:pt x="17090" y="30653"/>
                    <a:pt x="19800" y="31993"/>
                    <a:pt x="22550" y="31993"/>
                  </a:cubicBezTo>
                  <a:cubicBezTo>
                    <a:pt x="24242" y="31993"/>
                    <a:pt x="25949" y="31485"/>
                    <a:pt x="27718" y="30090"/>
                  </a:cubicBezTo>
                  <a:cubicBezTo>
                    <a:pt x="31603" y="26980"/>
                    <a:pt x="32482" y="20746"/>
                    <a:pt x="29582" y="16691"/>
                  </a:cubicBezTo>
                  <a:cubicBezTo>
                    <a:pt x="27942" y="14394"/>
                    <a:pt x="25317" y="12806"/>
                    <a:pt x="24004" y="10299"/>
                  </a:cubicBezTo>
                  <a:cubicBezTo>
                    <a:pt x="22744" y="7832"/>
                    <a:pt x="22915" y="4722"/>
                    <a:pt x="21275" y="2530"/>
                  </a:cubicBezTo>
                  <a:cubicBezTo>
                    <a:pt x="20618" y="1546"/>
                    <a:pt x="19687" y="890"/>
                    <a:pt x="18650" y="509"/>
                  </a:cubicBezTo>
                  <a:cubicBezTo>
                    <a:pt x="17760" y="166"/>
                    <a:pt x="16775" y="0"/>
                    <a:pt x="15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69"/>
            <p:cNvSpPr/>
            <p:nvPr/>
          </p:nvSpPr>
          <p:spPr>
            <a:xfrm>
              <a:off x="5973800" y="3283525"/>
              <a:ext cx="717900" cy="644400"/>
            </a:xfrm>
            <a:custGeom>
              <a:rect b="b" l="l" r="r" t="t"/>
              <a:pathLst>
                <a:path extrusionOk="0" h="25776" w="28716">
                  <a:moveTo>
                    <a:pt x="12896" y="1"/>
                  </a:moveTo>
                  <a:cubicBezTo>
                    <a:pt x="11994" y="1"/>
                    <a:pt x="11094" y="116"/>
                    <a:pt x="10224" y="361"/>
                  </a:cubicBezTo>
                  <a:cubicBezTo>
                    <a:pt x="8479" y="860"/>
                    <a:pt x="6943" y="1844"/>
                    <a:pt x="5526" y="2933"/>
                  </a:cubicBezTo>
                  <a:cubicBezTo>
                    <a:pt x="2521" y="5335"/>
                    <a:pt x="1" y="8616"/>
                    <a:pt x="53" y="12225"/>
                  </a:cubicBezTo>
                  <a:cubicBezTo>
                    <a:pt x="285" y="19673"/>
                    <a:pt x="8476" y="25776"/>
                    <a:pt x="16414" y="25776"/>
                  </a:cubicBezTo>
                  <a:cubicBezTo>
                    <a:pt x="17918" y="25776"/>
                    <a:pt x="19412" y="25557"/>
                    <a:pt x="20842" y="25086"/>
                  </a:cubicBezTo>
                  <a:cubicBezTo>
                    <a:pt x="24123" y="24037"/>
                    <a:pt x="26682" y="21412"/>
                    <a:pt x="27561" y="18406"/>
                  </a:cubicBezTo>
                  <a:cubicBezTo>
                    <a:pt x="27614" y="18131"/>
                    <a:pt x="27732" y="17868"/>
                    <a:pt x="27732" y="17645"/>
                  </a:cubicBezTo>
                  <a:cubicBezTo>
                    <a:pt x="28716" y="12173"/>
                    <a:pt x="24004" y="4902"/>
                    <a:pt x="19359" y="1949"/>
                  </a:cubicBezTo>
                  <a:cubicBezTo>
                    <a:pt x="17477" y="736"/>
                    <a:pt x="15178" y="1"/>
                    <a:pt x="12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6" name="Google Shape;2666;p69"/>
          <p:cNvGrpSpPr/>
          <p:nvPr/>
        </p:nvGrpSpPr>
        <p:grpSpPr>
          <a:xfrm>
            <a:off x="4786923" y="3448656"/>
            <a:ext cx="1115171" cy="844301"/>
            <a:chOff x="6020400" y="2387300"/>
            <a:chExt cx="974800" cy="738025"/>
          </a:xfrm>
        </p:grpSpPr>
        <p:sp>
          <p:nvSpPr>
            <p:cNvPr id="2667" name="Google Shape;2667;p69"/>
            <p:cNvSpPr/>
            <p:nvPr/>
          </p:nvSpPr>
          <p:spPr>
            <a:xfrm>
              <a:off x="6020400" y="2516200"/>
              <a:ext cx="974800" cy="609125"/>
            </a:xfrm>
            <a:custGeom>
              <a:rect b="b" l="l" r="r" t="t"/>
              <a:pathLst>
                <a:path extrusionOk="0" h="24365" w="38992">
                  <a:moveTo>
                    <a:pt x="19051" y="1"/>
                  </a:moveTo>
                  <a:cubicBezTo>
                    <a:pt x="15817" y="1"/>
                    <a:pt x="12595" y="258"/>
                    <a:pt x="9397" y="816"/>
                  </a:cubicBezTo>
                  <a:cubicBezTo>
                    <a:pt x="5854" y="1420"/>
                    <a:pt x="2678" y="2129"/>
                    <a:pt x="1365" y="5908"/>
                  </a:cubicBezTo>
                  <a:cubicBezTo>
                    <a:pt x="0" y="9951"/>
                    <a:pt x="2783" y="12195"/>
                    <a:pt x="4594" y="15305"/>
                  </a:cubicBezTo>
                  <a:cubicBezTo>
                    <a:pt x="6510" y="18534"/>
                    <a:pt x="8859" y="21762"/>
                    <a:pt x="12350" y="23403"/>
                  </a:cubicBezTo>
                  <a:cubicBezTo>
                    <a:pt x="13823" y="24056"/>
                    <a:pt x="15337" y="24364"/>
                    <a:pt x="16830" y="24364"/>
                  </a:cubicBezTo>
                  <a:cubicBezTo>
                    <a:pt x="19449" y="24364"/>
                    <a:pt x="22005" y="23415"/>
                    <a:pt x="24162" y="21710"/>
                  </a:cubicBezTo>
                  <a:cubicBezTo>
                    <a:pt x="25920" y="20345"/>
                    <a:pt x="27561" y="18757"/>
                    <a:pt x="29529" y="17773"/>
                  </a:cubicBezTo>
                  <a:cubicBezTo>
                    <a:pt x="32692" y="16132"/>
                    <a:pt x="36196" y="16080"/>
                    <a:pt x="37942" y="12470"/>
                  </a:cubicBezTo>
                  <a:cubicBezTo>
                    <a:pt x="38821" y="10830"/>
                    <a:pt x="38992" y="9242"/>
                    <a:pt x="38663" y="7811"/>
                  </a:cubicBezTo>
                  <a:cubicBezTo>
                    <a:pt x="38165" y="5252"/>
                    <a:pt x="36144" y="3166"/>
                    <a:pt x="33466" y="2076"/>
                  </a:cubicBezTo>
                  <a:cubicBezTo>
                    <a:pt x="29739" y="541"/>
                    <a:pt x="25592" y="265"/>
                    <a:pt x="21655" y="55"/>
                  </a:cubicBezTo>
                  <a:cubicBezTo>
                    <a:pt x="20786" y="19"/>
                    <a:pt x="19918" y="1"/>
                    <a:pt x="19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69"/>
            <p:cNvSpPr/>
            <p:nvPr/>
          </p:nvSpPr>
          <p:spPr>
            <a:xfrm>
              <a:off x="6115875" y="2387300"/>
              <a:ext cx="784825" cy="673975"/>
            </a:xfrm>
            <a:custGeom>
              <a:rect b="b" l="l" r="r" t="t"/>
              <a:pathLst>
                <a:path extrusionOk="0" h="26959" w="31393">
                  <a:moveTo>
                    <a:pt x="12305" y="1"/>
                  </a:moveTo>
                  <a:cubicBezTo>
                    <a:pt x="10343" y="1"/>
                    <a:pt x="8563" y="368"/>
                    <a:pt x="7219" y="1156"/>
                  </a:cubicBezTo>
                  <a:cubicBezTo>
                    <a:pt x="2192" y="4056"/>
                    <a:pt x="0" y="14779"/>
                    <a:pt x="4056" y="20842"/>
                  </a:cubicBezTo>
                  <a:cubicBezTo>
                    <a:pt x="6647" y="24789"/>
                    <a:pt x="11132" y="26958"/>
                    <a:pt x="15724" y="26958"/>
                  </a:cubicBezTo>
                  <a:cubicBezTo>
                    <a:pt x="18201" y="26958"/>
                    <a:pt x="20709" y="26327"/>
                    <a:pt x="22967" y="25002"/>
                  </a:cubicBezTo>
                  <a:cubicBezTo>
                    <a:pt x="29424" y="21288"/>
                    <a:pt x="31393" y="13296"/>
                    <a:pt x="27403" y="7232"/>
                  </a:cubicBezTo>
                  <a:cubicBezTo>
                    <a:pt x="24478" y="2777"/>
                    <a:pt x="17700" y="1"/>
                    <a:pt x="12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9" name="Google Shape;2669;p69"/>
          <p:cNvGrpSpPr/>
          <p:nvPr/>
        </p:nvGrpSpPr>
        <p:grpSpPr>
          <a:xfrm>
            <a:off x="4769481" y="1475775"/>
            <a:ext cx="1683275" cy="1587463"/>
            <a:chOff x="3139750" y="1378838"/>
            <a:chExt cx="1683275" cy="1587463"/>
          </a:xfrm>
        </p:grpSpPr>
        <p:sp>
          <p:nvSpPr>
            <p:cNvPr id="2670" name="Google Shape;2670;p69"/>
            <p:cNvSpPr/>
            <p:nvPr/>
          </p:nvSpPr>
          <p:spPr>
            <a:xfrm>
              <a:off x="3139750" y="1378838"/>
              <a:ext cx="1603775" cy="1549625"/>
            </a:xfrm>
            <a:custGeom>
              <a:rect b="b" l="l" r="r" t="t"/>
              <a:pathLst>
                <a:path extrusionOk="0" h="61985" w="64151">
                  <a:moveTo>
                    <a:pt x="36550" y="0"/>
                  </a:moveTo>
                  <a:cubicBezTo>
                    <a:pt x="33216" y="0"/>
                    <a:pt x="29867" y="1400"/>
                    <a:pt x="27298" y="4039"/>
                  </a:cubicBezTo>
                  <a:cubicBezTo>
                    <a:pt x="21983" y="9459"/>
                    <a:pt x="23899" y="10982"/>
                    <a:pt x="10723" y="17872"/>
                  </a:cubicBezTo>
                  <a:cubicBezTo>
                    <a:pt x="8203" y="19184"/>
                    <a:pt x="3505" y="20168"/>
                    <a:pt x="1864" y="24604"/>
                  </a:cubicBezTo>
                  <a:cubicBezTo>
                    <a:pt x="1" y="29683"/>
                    <a:pt x="3610" y="33568"/>
                    <a:pt x="3610" y="44238"/>
                  </a:cubicBezTo>
                  <a:cubicBezTo>
                    <a:pt x="3610" y="55136"/>
                    <a:pt x="9734" y="60131"/>
                    <a:pt x="19076" y="60131"/>
                  </a:cubicBezTo>
                  <a:cubicBezTo>
                    <a:pt x="20185" y="60131"/>
                    <a:pt x="21339" y="60060"/>
                    <a:pt x="22534" y="59921"/>
                  </a:cubicBezTo>
                  <a:cubicBezTo>
                    <a:pt x="23812" y="59766"/>
                    <a:pt x="25042" y="59700"/>
                    <a:pt x="26229" y="59700"/>
                  </a:cubicBezTo>
                  <a:cubicBezTo>
                    <a:pt x="33202" y="59700"/>
                    <a:pt x="38657" y="61985"/>
                    <a:pt x="43199" y="61985"/>
                  </a:cubicBezTo>
                  <a:cubicBezTo>
                    <a:pt x="44697" y="61985"/>
                    <a:pt x="46096" y="61736"/>
                    <a:pt x="47417" y="61076"/>
                  </a:cubicBezTo>
                  <a:cubicBezTo>
                    <a:pt x="53481" y="58018"/>
                    <a:pt x="49767" y="53254"/>
                    <a:pt x="54636" y="46141"/>
                  </a:cubicBezTo>
                  <a:cubicBezTo>
                    <a:pt x="59229" y="39474"/>
                    <a:pt x="64150" y="34395"/>
                    <a:pt x="60817" y="27557"/>
                  </a:cubicBezTo>
                  <a:cubicBezTo>
                    <a:pt x="57260" y="20221"/>
                    <a:pt x="52444" y="18856"/>
                    <a:pt x="48297" y="8685"/>
                  </a:cubicBezTo>
                  <a:cubicBezTo>
                    <a:pt x="45869" y="2749"/>
                    <a:pt x="41224" y="0"/>
                    <a:pt x="365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69"/>
            <p:cNvSpPr/>
            <p:nvPr/>
          </p:nvSpPr>
          <p:spPr>
            <a:xfrm>
              <a:off x="3184150" y="1378850"/>
              <a:ext cx="1638875" cy="1587450"/>
            </a:xfrm>
            <a:custGeom>
              <a:rect b="b" l="l" r="r" t="t"/>
              <a:pathLst>
                <a:path extrusionOk="0" h="63498" w="65555">
                  <a:moveTo>
                    <a:pt x="17391" y="0"/>
                  </a:moveTo>
                  <a:cubicBezTo>
                    <a:pt x="10186" y="0"/>
                    <a:pt x="5114" y="5863"/>
                    <a:pt x="5250" y="12874"/>
                  </a:cubicBezTo>
                  <a:cubicBezTo>
                    <a:pt x="5355" y="20525"/>
                    <a:pt x="7809" y="20197"/>
                    <a:pt x="3439" y="34423"/>
                  </a:cubicBezTo>
                  <a:cubicBezTo>
                    <a:pt x="2626" y="37153"/>
                    <a:pt x="1" y="41195"/>
                    <a:pt x="2022" y="45460"/>
                  </a:cubicBezTo>
                  <a:cubicBezTo>
                    <a:pt x="4318" y="50329"/>
                    <a:pt x="9568" y="50553"/>
                    <a:pt x="17167" y="57994"/>
                  </a:cubicBezTo>
                  <a:cubicBezTo>
                    <a:pt x="20965" y="61769"/>
                    <a:pt x="24785" y="63497"/>
                    <a:pt x="28468" y="63497"/>
                  </a:cubicBezTo>
                  <a:cubicBezTo>
                    <a:pt x="33210" y="63497"/>
                    <a:pt x="37725" y="60632"/>
                    <a:pt x="41669" y="55579"/>
                  </a:cubicBezTo>
                  <a:cubicBezTo>
                    <a:pt x="48612" y="46615"/>
                    <a:pt x="60633" y="47377"/>
                    <a:pt x="63100" y="41195"/>
                  </a:cubicBezTo>
                  <a:cubicBezTo>
                    <a:pt x="65555" y="34961"/>
                    <a:pt x="56040" y="31523"/>
                    <a:pt x="54399" y="23097"/>
                  </a:cubicBezTo>
                  <a:cubicBezTo>
                    <a:pt x="52877" y="15118"/>
                    <a:pt x="52706" y="8057"/>
                    <a:pt x="45488" y="5603"/>
                  </a:cubicBezTo>
                  <a:cubicBezTo>
                    <a:pt x="37784" y="2978"/>
                    <a:pt x="33467" y="5432"/>
                    <a:pt x="23296" y="1233"/>
                  </a:cubicBezTo>
                  <a:cubicBezTo>
                    <a:pt x="21222" y="385"/>
                    <a:pt x="19237" y="0"/>
                    <a:pt x="1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2" name="Google Shape;2672;p69"/>
          <p:cNvGrpSpPr/>
          <p:nvPr/>
        </p:nvGrpSpPr>
        <p:grpSpPr>
          <a:xfrm>
            <a:off x="2420190" y="3123149"/>
            <a:ext cx="1741558" cy="1238980"/>
            <a:chOff x="2420190" y="3123149"/>
            <a:chExt cx="1741558" cy="1238980"/>
          </a:xfrm>
        </p:grpSpPr>
        <p:sp>
          <p:nvSpPr>
            <p:cNvPr id="2673" name="Google Shape;2673;p69"/>
            <p:cNvSpPr/>
            <p:nvPr/>
          </p:nvSpPr>
          <p:spPr>
            <a:xfrm>
              <a:off x="2898504" y="3203829"/>
              <a:ext cx="1040765" cy="1028271"/>
            </a:xfrm>
            <a:custGeom>
              <a:rect b="b" l="l" r="r" t="t"/>
              <a:pathLst>
                <a:path extrusionOk="0" h="75221" w="76135">
                  <a:moveTo>
                    <a:pt x="915" y="1"/>
                  </a:moveTo>
                  <a:cubicBezTo>
                    <a:pt x="582" y="112"/>
                    <a:pt x="361" y="361"/>
                    <a:pt x="0" y="472"/>
                  </a:cubicBezTo>
                  <a:cubicBezTo>
                    <a:pt x="25064" y="25425"/>
                    <a:pt x="50017" y="50267"/>
                    <a:pt x="75081" y="75220"/>
                  </a:cubicBezTo>
                  <a:cubicBezTo>
                    <a:pt x="75441" y="75110"/>
                    <a:pt x="75663" y="74971"/>
                    <a:pt x="76134" y="74749"/>
                  </a:cubicBezTo>
                  <a:cubicBezTo>
                    <a:pt x="75330" y="73945"/>
                    <a:pt x="74637" y="73252"/>
                    <a:pt x="73833" y="72559"/>
                  </a:cubicBezTo>
                  <a:lnTo>
                    <a:pt x="46801" y="45526"/>
                  </a:lnTo>
                  <a:cubicBezTo>
                    <a:pt x="43335" y="42061"/>
                    <a:pt x="39731" y="38595"/>
                    <a:pt x="36265" y="35129"/>
                  </a:cubicBezTo>
                  <a:cubicBezTo>
                    <a:pt x="27033" y="25897"/>
                    <a:pt x="17800" y="16636"/>
                    <a:pt x="8540" y="7515"/>
                  </a:cubicBezTo>
                  <a:cubicBezTo>
                    <a:pt x="6238" y="5213"/>
                    <a:pt x="4048" y="2884"/>
                    <a:pt x="1747" y="694"/>
                  </a:cubicBezTo>
                  <a:cubicBezTo>
                    <a:pt x="1497" y="472"/>
                    <a:pt x="1276" y="250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69"/>
            <p:cNvSpPr/>
            <p:nvPr/>
          </p:nvSpPr>
          <p:spPr>
            <a:xfrm>
              <a:off x="2993250" y="3172593"/>
              <a:ext cx="1023336" cy="1013644"/>
            </a:xfrm>
            <a:custGeom>
              <a:rect b="b" l="l" r="r" t="t"/>
              <a:pathLst>
                <a:path extrusionOk="0" h="74151" w="74860">
                  <a:moveTo>
                    <a:pt x="951" y="0"/>
                  </a:moveTo>
                  <a:cubicBezTo>
                    <a:pt x="678" y="0"/>
                    <a:pt x="371" y="145"/>
                    <a:pt x="1" y="456"/>
                  </a:cubicBezTo>
                  <a:cubicBezTo>
                    <a:pt x="583" y="900"/>
                    <a:pt x="1165" y="1371"/>
                    <a:pt x="1609" y="1953"/>
                  </a:cubicBezTo>
                  <a:cubicBezTo>
                    <a:pt x="6350" y="6556"/>
                    <a:pt x="11091" y="11297"/>
                    <a:pt x="15832" y="16038"/>
                  </a:cubicBezTo>
                  <a:cubicBezTo>
                    <a:pt x="22181" y="22276"/>
                    <a:pt x="28419" y="28514"/>
                    <a:pt x="34657" y="34753"/>
                  </a:cubicBezTo>
                  <a:cubicBezTo>
                    <a:pt x="44722" y="44678"/>
                    <a:pt x="54648" y="54632"/>
                    <a:pt x="64684" y="64668"/>
                  </a:cubicBezTo>
                  <a:cubicBezTo>
                    <a:pt x="66764" y="66748"/>
                    <a:pt x="68982" y="68938"/>
                    <a:pt x="71172" y="71156"/>
                  </a:cubicBezTo>
                  <a:lnTo>
                    <a:pt x="74166" y="74151"/>
                  </a:lnTo>
                  <a:cubicBezTo>
                    <a:pt x="74527" y="73790"/>
                    <a:pt x="74749" y="73679"/>
                    <a:pt x="74859" y="73568"/>
                  </a:cubicBezTo>
                  <a:cubicBezTo>
                    <a:pt x="72087" y="70796"/>
                    <a:pt x="69536" y="68134"/>
                    <a:pt x="67013" y="65473"/>
                  </a:cubicBezTo>
                  <a:cubicBezTo>
                    <a:pt x="60664" y="59234"/>
                    <a:pt x="54287" y="52885"/>
                    <a:pt x="47938" y="46536"/>
                  </a:cubicBezTo>
                  <a:cubicBezTo>
                    <a:pt x="36044" y="34642"/>
                    <a:pt x="24039" y="22747"/>
                    <a:pt x="12144" y="10853"/>
                  </a:cubicBezTo>
                  <a:lnTo>
                    <a:pt x="2191" y="900"/>
                  </a:lnTo>
                  <a:lnTo>
                    <a:pt x="1609" y="317"/>
                  </a:lnTo>
                  <a:cubicBezTo>
                    <a:pt x="1402" y="111"/>
                    <a:pt x="1189" y="0"/>
                    <a:pt x="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69"/>
            <p:cNvSpPr/>
            <p:nvPr/>
          </p:nvSpPr>
          <p:spPr>
            <a:xfrm>
              <a:off x="2854158" y="3222790"/>
              <a:ext cx="1036213" cy="1023158"/>
            </a:xfrm>
            <a:custGeom>
              <a:rect b="b" l="l" r="r" t="t"/>
              <a:pathLst>
                <a:path extrusionOk="0" h="74847" w="75802">
                  <a:moveTo>
                    <a:pt x="943" y="0"/>
                  </a:moveTo>
                  <a:cubicBezTo>
                    <a:pt x="583" y="111"/>
                    <a:pt x="361" y="361"/>
                    <a:pt x="0" y="472"/>
                  </a:cubicBezTo>
                  <a:cubicBezTo>
                    <a:pt x="361" y="804"/>
                    <a:pt x="583" y="1165"/>
                    <a:pt x="832" y="1386"/>
                  </a:cubicBezTo>
                  <a:cubicBezTo>
                    <a:pt x="9954" y="10508"/>
                    <a:pt x="19076" y="19519"/>
                    <a:pt x="28308" y="28668"/>
                  </a:cubicBezTo>
                  <a:cubicBezTo>
                    <a:pt x="36182" y="36626"/>
                    <a:pt x="44139" y="44472"/>
                    <a:pt x="52124" y="52457"/>
                  </a:cubicBezTo>
                  <a:cubicBezTo>
                    <a:pt x="59388" y="59721"/>
                    <a:pt x="66680" y="66902"/>
                    <a:pt x="73944" y="74166"/>
                  </a:cubicBezTo>
                  <a:cubicBezTo>
                    <a:pt x="74055" y="74277"/>
                    <a:pt x="74055" y="74416"/>
                    <a:pt x="74166" y="74416"/>
                  </a:cubicBezTo>
                  <a:cubicBezTo>
                    <a:pt x="74473" y="74708"/>
                    <a:pt x="74619" y="74847"/>
                    <a:pt x="74842" y="74847"/>
                  </a:cubicBezTo>
                  <a:cubicBezTo>
                    <a:pt x="75042" y="74847"/>
                    <a:pt x="75304" y="74736"/>
                    <a:pt x="75802" y="74527"/>
                  </a:cubicBezTo>
                  <a:lnTo>
                    <a:pt x="75441" y="74166"/>
                  </a:lnTo>
                  <a:cubicBezTo>
                    <a:pt x="70479" y="69314"/>
                    <a:pt x="65627" y="64351"/>
                    <a:pt x="60664" y="59388"/>
                  </a:cubicBezTo>
                  <a:cubicBezTo>
                    <a:pt x="54315" y="53150"/>
                    <a:pt x="47965" y="46801"/>
                    <a:pt x="41589" y="40563"/>
                  </a:cubicBezTo>
                  <a:cubicBezTo>
                    <a:pt x="30748" y="29694"/>
                    <a:pt x="19990" y="18965"/>
                    <a:pt x="9150" y="8096"/>
                  </a:cubicBezTo>
                  <a:cubicBezTo>
                    <a:pt x="6599" y="5656"/>
                    <a:pt x="4159" y="3133"/>
                    <a:pt x="1636" y="693"/>
                  </a:cubicBezTo>
                  <a:lnTo>
                    <a:pt x="9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69"/>
            <p:cNvSpPr/>
            <p:nvPr/>
          </p:nvSpPr>
          <p:spPr>
            <a:xfrm>
              <a:off x="2945870" y="3188191"/>
              <a:ext cx="1032810" cy="1023446"/>
            </a:xfrm>
            <a:custGeom>
              <a:rect b="b" l="l" r="r" t="t"/>
              <a:pathLst>
                <a:path extrusionOk="0" h="74868" w="75553">
                  <a:moveTo>
                    <a:pt x="844" y="0"/>
                  </a:moveTo>
                  <a:cubicBezTo>
                    <a:pt x="662" y="0"/>
                    <a:pt x="434" y="118"/>
                    <a:pt x="1" y="341"/>
                  </a:cubicBezTo>
                  <a:cubicBezTo>
                    <a:pt x="223" y="563"/>
                    <a:pt x="361" y="812"/>
                    <a:pt x="583" y="1034"/>
                  </a:cubicBezTo>
                  <a:cubicBezTo>
                    <a:pt x="1498" y="1838"/>
                    <a:pt x="2302" y="2642"/>
                    <a:pt x="3245" y="3585"/>
                  </a:cubicBezTo>
                  <a:lnTo>
                    <a:pt x="16747" y="17087"/>
                  </a:lnTo>
                  <a:cubicBezTo>
                    <a:pt x="20795" y="21135"/>
                    <a:pt x="24843" y="25072"/>
                    <a:pt x="28780" y="29120"/>
                  </a:cubicBezTo>
                  <a:cubicBezTo>
                    <a:pt x="32689" y="32918"/>
                    <a:pt x="36515" y="36745"/>
                    <a:pt x="40314" y="40543"/>
                  </a:cubicBezTo>
                  <a:cubicBezTo>
                    <a:pt x="49574" y="49776"/>
                    <a:pt x="58807" y="58925"/>
                    <a:pt x="68039" y="68158"/>
                  </a:cubicBezTo>
                  <a:cubicBezTo>
                    <a:pt x="69426" y="69544"/>
                    <a:pt x="70923" y="71041"/>
                    <a:pt x="72309" y="72427"/>
                  </a:cubicBezTo>
                  <a:cubicBezTo>
                    <a:pt x="73141" y="73231"/>
                    <a:pt x="73945" y="74035"/>
                    <a:pt x="74749" y="74867"/>
                  </a:cubicBezTo>
                  <a:cubicBezTo>
                    <a:pt x="75082" y="74618"/>
                    <a:pt x="75331" y="74507"/>
                    <a:pt x="75553" y="74285"/>
                  </a:cubicBezTo>
                  <a:cubicBezTo>
                    <a:pt x="74527" y="73231"/>
                    <a:pt x="73584" y="72206"/>
                    <a:pt x="72669" y="71263"/>
                  </a:cubicBezTo>
                  <a:cubicBezTo>
                    <a:pt x="63548" y="62252"/>
                    <a:pt x="54426" y="53130"/>
                    <a:pt x="45415" y="44009"/>
                  </a:cubicBezTo>
                  <a:cubicBezTo>
                    <a:pt x="38817" y="37549"/>
                    <a:pt x="32246" y="30950"/>
                    <a:pt x="25647" y="24379"/>
                  </a:cubicBezTo>
                  <a:cubicBezTo>
                    <a:pt x="18494" y="17198"/>
                    <a:pt x="11202" y="10045"/>
                    <a:pt x="4049" y="2781"/>
                  </a:cubicBezTo>
                  <a:cubicBezTo>
                    <a:pt x="3245" y="1949"/>
                    <a:pt x="2302" y="1256"/>
                    <a:pt x="1498" y="452"/>
                  </a:cubicBezTo>
                  <a:cubicBezTo>
                    <a:pt x="1192" y="145"/>
                    <a:pt x="1046" y="0"/>
                    <a:pt x="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69"/>
            <p:cNvSpPr/>
            <p:nvPr/>
          </p:nvSpPr>
          <p:spPr>
            <a:xfrm>
              <a:off x="2810195" y="3243254"/>
              <a:ext cx="1026357" cy="1012277"/>
            </a:xfrm>
            <a:custGeom>
              <a:rect b="b" l="l" r="r" t="t"/>
              <a:pathLst>
                <a:path extrusionOk="0" h="74051" w="75081">
                  <a:moveTo>
                    <a:pt x="1026" y="0"/>
                  </a:moveTo>
                  <a:cubicBezTo>
                    <a:pt x="693" y="250"/>
                    <a:pt x="444" y="361"/>
                    <a:pt x="0" y="472"/>
                  </a:cubicBezTo>
                  <a:cubicBezTo>
                    <a:pt x="333" y="832"/>
                    <a:pt x="582" y="1054"/>
                    <a:pt x="804" y="1276"/>
                  </a:cubicBezTo>
                  <a:cubicBezTo>
                    <a:pt x="10286" y="10758"/>
                    <a:pt x="19630" y="20101"/>
                    <a:pt x="29112" y="29473"/>
                  </a:cubicBezTo>
                  <a:cubicBezTo>
                    <a:pt x="37180" y="37569"/>
                    <a:pt x="45276" y="45637"/>
                    <a:pt x="53372" y="53622"/>
                  </a:cubicBezTo>
                  <a:lnTo>
                    <a:pt x="73112" y="73362"/>
                  </a:lnTo>
                  <a:cubicBezTo>
                    <a:pt x="73508" y="73758"/>
                    <a:pt x="73852" y="74051"/>
                    <a:pt x="74318" y="74051"/>
                  </a:cubicBezTo>
                  <a:cubicBezTo>
                    <a:pt x="74539" y="74051"/>
                    <a:pt x="74787" y="73985"/>
                    <a:pt x="75081" y="73834"/>
                  </a:cubicBezTo>
                  <a:cubicBezTo>
                    <a:pt x="50350" y="49102"/>
                    <a:pt x="25646" y="24621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69"/>
            <p:cNvSpPr/>
            <p:nvPr/>
          </p:nvSpPr>
          <p:spPr>
            <a:xfrm>
              <a:off x="3042148" y="3158445"/>
              <a:ext cx="1005893" cy="994438"/>
            </a:xfrm>
            <a:custGeom>
              <a:rect b="b" l="l" r="r" t="t"/>
              <a:pathLst>
                <a:path extrusionOk="0" h="72746" w="73584">
                  <a:moveTo>
                    <a:pt x="1106" y="1"/>
                  </a:moveTo>
                  <a:cubicBezTo>
                    <a:pt x="874" y="1"/>
                    <a:pt x="582" y="146"/>
                    <a:pt x="0" y="437"/>
                  </a:cubicBezTo>
                  <a:cubicBezTo>
                    <a:pt x="472" y="798"/>
                    <a:pt x="804" y="1020"/>
                    <a:pt x="1165" y="1352"/>
                  </a:cubicBezTo>
                  <a:cubicBezTo>
                    <a:pt x="12837" y="12914"/>
                    <a:pt x="24510" y="24586"/>
                    <a:pt x="36154" y="36259"/>
                  </a:cubicBezTo>
                  <a:cubicBezTo>
                    <a:pt x="42753" y="42719"/>
                    <a:pt x="49213" y="49179"/>
                    <a:pt x="55701" y="55667"/>
                  </a:cubicBezTo>
                  <a:cubicBezTo>
                    <a:pt x="60414" y="60269"/>
                    <a:pt x="65044" y="65010"/>
                    <a:pt x="69674" y="69641"/>
                  </a:cubicBezTo>
                  <a:cubicBezTo>
                    <a:pt x="70700" y="70555"/>
                    <a:pt x="71643" y="71609"/>
                    <a:pt x="72669" y="72524"/>
                  </a:cubicBezTo>
                  <a:cubicBezTo>
                    <a:pt x="72780" y="72635"/>
                    <a:pt x="72891" y="72635"/>
                    <a:pt x="73029" y="72746"/>
                  </a:cubicBezTo>
                  <a:cubicBezTo>
                    <a:pt x="73251" y="72524"/>
                    <a:pt x="73362" y="72302"/>
                    <a:pt x="73584" y="72053"/>
                  </a:cubicBezTo>
                  <a:cubicBezTo>
                    <a:pt x="73251" y="71609"/>
                    <a:pt x="72891" y="71360"/>
                    <a:pt x="72669" y="71027"/>
                  </a:cubicBezTo>
                  <a:cubicBezTo>
                    <a:pt x="64018" y="62487"/>
                    <a:pt x="55451" y="53920"/>
                    <a:pt x="46801" y="45270"/>
                  </a:cubicBezTo>
                  <a:cubicBezTo>
                    <a:pt x="42060" y="40640"/>
                    <a:pt x="37430" y="35898"/>
                    <a:pt x="32689" y="31296"/>
                  </a:cubicBezTo>
                  <a:cubicBezTo>
                    <a:pt x="25314" y="23893"/>
                    <a:pt x="18022" y="16601"/>
                    <a:pt x="10647" y="9226"/>
                  </a:cubicBezTo>
                  <a:cubicBezTo>
                    <a:pt x="7736" y="6343"/>
                    <a:pt x="4741" y="3432"/>
                    <a:pt x="1858" y="437"/>
                  </a:cubicBezTo>
                  <a:cubicBezTo>
                    <a:pt x="1511" y="146"/>
                    <a:pt x="1338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69"/>
            <p:cNvSpPr/>
            <p:nvPr/>
          </p:nvSpPr>
          <p:spPr>
            <a:xfrm>
              <a:off x="2765850" y="3265618"/>
              <a:ext cx="1007411" cy="989913"/>
            </a:xfrm>
            <a:custGeom>
              <a:rect b="b" l="l" r="r" t="t"/>
              <a:pathLst>
                <a:path extrusionOk="0" h="72415" w="73695">
                  <a:moveTo>
                    <a:pt x="1165" y="0"/>
                  </a:moveTo>
                  <a:cubicBezTo>
                    <a:pt x="915" y="222"/>
                    <a:pt x="583" y="333"/>
                    <a:pt x="0" y="693"/>
                  </a:cubicBezTo>
                  <a:cubicBezTo>
                    <a:pt x="583" y="1026"/>
                    <a:pt x="915" y="1276"/>
                    <a:pt x="1165" y="1497"/>
                  </a:cubicBezTo>
                  <a:cubicBezTo>
                    <a:pt x="7847" y="8207"/>
                    <a:pt x="14556" y="14889"/>
                    <a:pt x="21266" y="21598"/>
                  </a:cubicBezTo>
                  <a:cubicBezTo>
                    <a:pt x="25757" y="25979"/>
                    <a:pt x="30277" y="30498"/>
                    <a:pt x="34657" y="34879"/>
                  </a:cubicBezTo>
                  <a:cubicBezTo>
                    <a:pt x="44250" y="44361"/>
                    <a:pt x="53732" y="53954"/>
                    <a:pt x="63298" y="63409"/>
                  </a:cubicBezTo>
                  <a:cubicBezTo>
                    <a:pt x="66070" y="66181"/>
                    <a:pt x="68981" y="68954"/>
                    <a:pt x="71754" y="71837"/>
                  </a:cubicBezTo>
                  <a:cubicBezTo>
                    <a:pt x="72135" y="72237"/>
                    <a:pt x="72529" y="72415"/>
                    <a:pt x="72999" y="72415"/>
                  </a:cubicBezTo>
                  <a:cubicBezTo>
                    <a:pt x="73213" y="72415"/>
                    <a:pt x="73443" y="72378"/>
                    <a:pt x="73695" y="72309"/>
                  </a:cubicBezTo>
                  <a:cubicBezTo>
                    <a:pt x="49435" y="48160"/>
                    <a:pt x="25314" y="24149"/>
                    <a:pt x="1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69"/>
            <p:cNvSpPr/>
            <p:nvPr/>
          </p:nvSpPr>
          <p:spPr>
            <a:xfrm>
              <a:off x="2727943" y="3290634"/>
              <a:ext cx="977473" cy="960413"/>
            </a:xfrm>
            <a:custGeom>
              <a:rect b="b" l="l" r="r" t="t"/>
              <a:pathLst>
                <a:path extrusionOk="0" h="70257" w="71505">
                  <a:moveTo>
                    <a:pt x="805" y="0"/>
                  </a:moveTo>
                  <a:cubicBezTo>
                    <a:pt x="694" y="139"/>
                    <a:pt x="472" y="361"/>
                    <a:pt x="1" y="693"/>
                  </a:cubicBezTo>
                  <a:cubicBezTo>
                    <a:pt x="361" y="943"/>
                    <a:pt x="694" y="1165"/>
                    <a:pt x="916" y="1386"/>
                  </a:cubicBezTo>
                  <a:cubicBezTo>
                    <a:pt x="4381" y="4852"/>
                    <a:pt x="7986" y="8456"/>
                    <a:pt x="11562" y="11922"/>
                  </a:cubicBezTo>
                  <a:cubicBezTo>
                    <a:pt x="16165" y="16635"/>
                    <a:pt x="20906" y="21266"/>
                    <a:pt x="25647" y="26007"/>
                  </a:cubicBezTo>
                  <a:cubicBezTo>
                    <a:pt x="28780" y="29112"/>
                    <a:pt x="31885" y="32245"/>
                    <a:pt x="35129" y="35350"/>
                  </a:cubicBezTo>
                  <a:cubicBezTo>
                    <a:pt x="41478" y="41838"/>
                    <a:pt x="47938" y="48187"/>
                    <a:pt x="54426" y="54647"/>
                  </a:cubicBezTo>
                  <a:cubicBezTo>
                    <a:pt x="59278" y="59499"/>
                    <a:pt x="64241" y="64351"/>
                    <a:pt x="69093" y="69314"/>
                  </a:cubicBezTo>
                  <a:cubicBezTo>
                    <a:pt x="69675" y="69896"/>
                    <a:pt x="70368" y="70257"/>
                    <a:pt x="71505" y="70257"/>
                  </a:cubicBezTo>
                  <a:lnTo>
                    <a:pt x="70701" y="69453"/>
                  </a:lnTo>
                  <a:cubicBezTo>
                    <a:pt x="69675" y="68288"/>
                    <a:pt x="68510" y="67235"/>
                    <a:pt x="67457" y="66098"/>
                  </a:cubicBezTo>
                  <a:cubicBezTo>
                    <a:pt x="59500" y="58224"/>
                    <a:pt x="51653" y="50377"/>
                    <a:pt x="43668" y="42531"/>
                  </a:cubicBezTo>
                  <a:lnTo>
                    <a:pt x="20324" y="19186"/>
                  </a:lnTo>
                  <a:cubicBezTo>
                    <a:pt x="14224" y="13059"/>
                    <a:pt x="8097" y="6931"/>
                    <a:pt x="1969" y="943"/>
                  </a:cubicBezTo>
                  <a:cubicBezTo>
                    <a:pt x="1747" y="582"/>
                    <a:pt x="1387" y="361"/>
                    <a:pt x="1165" y="139"/>
                  </a:cubicBezTo>
                  <a:cubicBezTo>
                    <a:pt x="1165" y="139"/>
                    <a:pt x="1054" y="139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69"/>
            <p:cNvSpPr/>
            <p:nvPr/>
          </p:nvSpPr>
          <p:spPr>
            <a:xfrm>
              <a:off x="3095967" y="3145472"/>
              <a:ext cx="980508" cy="972921"/>
            </a:xfrm>
            <a:custGeom>
              <a:rect b="b" l="l" r="r" t="t"/>
              <a:pathLst>
                <a:path extrusionOk="0" h="71172" w="71727">
                  <a:moveTo>
                    <a:pt x="1165" y="0"/>
                  </a:moveTo>
                  <a:cubicBezTo>
                    <a:pt x="804" y="111"/>
                    <a:pt x="472" y="222"/>
                    <a:pt x="0" y="361"/>
                  </a:cubicBezTo>
                  <a:cubicBezTo>
                    <a:pt x="23678" y="24038"/>
                    <a:pt x="47355" y="47494"/>
                    <a:pt x="71033" y="71172"/>
                  </a:cubicBezTo>
                  <a:cubicBezTo>
                    <a:pt x="71393" y="70811"/>
                    <a:pt x="71504" y="70590"/>
                    <a:pt x="71726" y="70229"/>
                  </a:cubicBezTo>
                  <a:cubicBezTo>
                    <a:pt x="48159" y="46801"/>
                    <a:pt x="24731" y="23456"/>
                    <a:pt x="1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69"/>
            <p:cNvSpPr/>
            <p:nvPr/>
          </p:nvSpPr>
          <p:spPr>
            <a:xfrm>
              <a:off x="3151303" y="3136682"/>
              <a:ext cx="950557" cy="940400"/>
            </a:xfrm>
            <a:custGeom>
              <a:rect b="b" l="l" r="r" t="t"/>
              <a:pathLst>
                <a:path extrusionOk="0" h="68793" w="69536">
                  <a:moveTo>
                    <a:pt x="794" y="0"/>
                  </a:moveTo>
                  <a:cubicBezTo>
                    <a:pt x="562" y="0"/>
                    <a:pt x="305" y="90"/>
                    <a:pt x="0" y="310"/>
                  </a:cubicBezTo>
                  <a:cubicBezTo>
                    <a:pt x="222" y="532"/>
                    <a:pt x="444" y="865"/>
                    <a:pt x="693" y="1115"/>
                  </a:cubicBezTo>
                  <a:cubicBezTo>
                    <a:pt x="2662" y="3083"/>
                    <a:pt x="4741" y="4913"/>
                    <a:pt x="6682" y="6881"/>
                  </a:cubicBezTo>
                  <a:cubicBezTo>
                    <a:pt x="14556" y="14728"/>
                    <a:pt x="22402" y="22602"/>
                    <a:pt x="30249" y="30337"/>
                  </a:cubicBezTo>
                  <a:cubicBezTo>
                    <a:pt x="39149" y="39348"/>
                    <a:pt x="48048" y="48248"/>
                    <a:pt x="57059" y="57148"/>
                  </a:cubicBezTo>
                  <a:lnTo>
                    <a:pt x="68149" y="68238"/>
                  </a:lnTo>
                  <a:cubicBezTo>
                    <a:pt x="68260" y="68349"/>
                    <a:pt x="68510" y="68571"/>
                    <a:pt x="68732" y="68682"/>
                  </a:cubicBezTo>
                  <a:cubicBezTo>
                    <a:pt x="68732" y="68793"/>
                    <a:pt x="68843" y="68793"/>
                    <a:pt x="68953" y="68793"/>
                  </a:cubicBezTo>
                  <a:cubicBezTo>
                    <a:pt x="69064" y="68571"/>
                    <a:pt x="69203" y="68460"/>
                    <a:pt x="69314" y="68349"/>
                  </a:cubicBezTo>
                  <a:lnTo>
                    <a:pt x="69314" y="67989"/>
                  </a:lnTo>
                  <a:cubicBezTo>
                    <a:pt x="69425" y="67878"/>
                    <a:pt x="69425" y="67878"/>
                    <a:pt x="69536" y="67767"/>
                  </a:cubicBezTo>
                  <a:cubicBezTo>
                    <a:pt x="69203" y="67545"/>
                    <a:pt x="68843" y="67295"/>
                    <a:pt x="68510" y="67074"/>
                  </a:cubicBezTo>
                  <a:cubicBezTo>
                    <a:pt x="63408" y="62000"/>
                    <a:pt x="58224" y="56898"/>
                    <a:pt x="53122" y="51714"/>
                  </a:cubicBezTo>
                  <a:cubicBezTo>
                    <a:pt x="48409" y="47084"/>
                    <a:pt x="43668" y="42342"/>
                    <a:pt x="38927" y="37601"/>
                  </a:cubicBezTo>
                  <a:cubicBezTo>
                    <a:pt x="29334" y="28036"/>
                    <a:pt x="19630" y="18443"/>
                    <a:pt x="10037" y="8850"/>
                  </a:cubicBezTo>
                  <a:cubicBezTo>
                    <a:pt x="7264" y="6077"/>
                    <a:pt x="4492" y="3305"/>
                    <a:pt x="1830" y="532"/>
                  </a:cubicBezTo>
                  <a:cubicBezTo>
                    <a:pt x="1486" y="240"/>
                    <a:pt x="1174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69"/>
            <p:cNvSpPr/>
            <p:nvPr/>
          </p:nvSpPr>
          <p:spPr>
            <a:xfrm>
              <a:off x="3208143" y="3129806"/>
              <a:ext cx="912664" cy="906348"/>
            </a:xfrm>
            <a:custGeom>
              <a:rect b="b" l="l" r="r" t="t"/>
              <a:pathLst>
                <a:path extrusionOk="0" h="66302" w="66764">
                  <a:moveTo>
                    <a:pt x="858" y="0"/>
                  </a:moveTo>
                  <a:cubicBezTo>
                    <a:pt x="659" y="0"/>
                    <a:pt x="412" y="87"/>
                    <a:pt x="1" y="231"/>
                  </a:cubicBezTo>
                  <a:cubicBezTo>
                    <a:pt x="22070" y="22301"/>
                    <a:pt x="44112" y="44232"/>
                    <a:pt x="66293" y="66301"/>
                  </a:cubicBezTo>
                  <a:cubicBezTo>
                    <a:pt x="66764" y="65275"/>
                    <a:pt x="66764" y="65275"/>
                    <a:pt x="66071" y="64582"/>
                  </a:cubicBezTo>
                  <a:cubicBezTo>
                    <a:pt x="61108" y="59592"/>
                    <a:pt x="56145" y="54740"/>
                    <a:pt x="51182" y="49777"/>
                  </a:cubicBezTo>
                  <a:cubicBezTo>
                    <a:pt x="43197" y="41820"/>
                    <a:pt x="35101" y="33724"/>
                    <a:pt x="27033" y="25767"/>
                  </a:cubicBezTo>
                  <a:cubicBezTo>
                    <a:pt x="18605" y="17310"/>
                    <a:pt x="10287" y="8993"/>
                    <a:pt x="1831" y="675"/>
                  </a:cubicBezTo>
                  <a:cubicBezTo>
                    <a:pt x="1349" y="193"/>
                    <a:pt x="1156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69"/>
            <p:cNvSpPr/>
            <p:nvPr/>
          </p:nvSpPr>
          <p:spPr>
            <a:xfrm>
              <a:off x="2691567" y="3316019"/>
              <a:ext cx="938049" cy="924393"/>
            </a:xfrm>
            <a:custGeom>
              <a:rect b="b" l="l" r="r" t="t"/>
              <a:pathLst>
                <a:path extrusionOk="0" h="67622" w="68621">
                  <a:moveTo>
                    <a:pt x="804" y="1"/>
                  </a:moveTo>
                  <a:cubicBezTo>
                    <a:pt x="582" y="222"/>
                    <a:pt x="361" y="361"/>
                    <a:pt x="0" y="583"/>
                  </a:cubicBezTo>
                  <a:cubicBezTo>
                    <a:pt x="804" y="1498"/>
                    <a:pt x="1636" y="2302"/>
                    <a:pt x="2440" y="2995"/>
                  </a:cubicBezTo>
                  <a:cubicBezTo>
                    <a:pt x="8789" y="9372"/>
                    <a:pt x="15138" y="15610"/>
                    <a:pt x="21376" y="21959"/>
                  </a:cubicBezTo>
                  <a:cubicBezTo>
                    <a:pt x="33520" y="33965"/>
                    <a:pt x="45525" y="45970"/>
                    <a:pt x="57531" y="58003"/>
                  </a:cubicBezTo>
                  <a:cubicBezTo>
                    <a:pt x="60553" y="60886"/>
                    <a:pt x="63547" y="63880"/>
                    <a:pt x="66430" y="66903"/>
                  </a:cubicBezTo>
                  <a:cubicBezTo>
                    <a:pt x="66922" y="67371"/>
                    <a:pt x="67493" y="67621"/>
                    <a:pt x="68209" y="67621"/>
                  </a:cubicBezTo>
                  <a:cubicBezTo>
                    <a:pt x="68341" y="67621"/>
                    <a:pt x="68478" y="67613"/>
                    <a:pt x="68621" y="67596"/>
                  </a:cubicBezTo>
                  <a:cubicBezTo>
                    <a:pt x="45997" y="44944"/>
                    <a:pt x="23456" y="22542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69"/>
            <p:cNvSpPr/>
            <p:nvPr/>
          </p:nvSpPr>
          <p:spPr>
            <a:xfrm>
              <a:off x="2653660" y="3344453"/>
              <a:ext cx="901673" cy="885556"/>
            </a:xfrm>
            <a:custGeom>
              <a:rect b="b" l="l" r="r" t="t"/>
              <a:pathLst>
                <a:path extrusionOk="0" h="64781" w="65960">
                  <a:moveTo>
                    <a:pt x="1054" y="0"/>
                  </a:moveTo>
                  <a:cubicBezTo>
                    <a:pt x="805" y="111"/>
                    <a:pt x="694" y="111"/>
                    <a:pt x="694" y="222"/>
                  </a:cubicBezTo>
                  <a:cubicBezTo>
                    <a:pt x="472" y="361"/>
                    <a:pt x="361" y="471"/>
                    <a:pt x="1" y="804"/>
                  </a:cubicBezTo>
                  <a:cubicBezTo>
                    <a:pt x="472" y="1054"/>
                    <a:pt x="805" y="1275"/>
                    <a:pt x="1054" y="1608"/>
                  </a:cubicBezTo>
                  <a:cubicBezTo>
                    <a:pt x="7986" y="8429"/>
                    <a:pt x="14806" y="15249"/>
                    <a:pt x="21737" y="22181"/>
                  </a:cubicBezTo>
                  <a:cubicBezTo>
                    <a:pt x="29805" y="30166"/>
                    <a:pt x="37901" y="38234"/>
                    <a:pt x="45997" y="46330"/>
                  </a:cubicBezTo>
                  <a:cubicBezTo>
                    <a:pt x="51986" y="52207"/>
                    <a:pt x="57891" y="58113"/>
                    <a:pt x="63769" y="64129"/>
                  </a:cubicBezTo>
                  <a:cubicBezTo>
                    <a:pt x="64198" y="64538"/>
                    <a:pt x="64687" y="64781"/>
                    <a:pt x="65280" y="64781"/>
                  </a:cubicBezTo>
                  <a:cubicBezTo>
                    <a:pt x="65493" y="64781"/>
                    <a:pt x="65718" y="64750"/>
                    <a:pt x="65960" y="64684"/>
                  </a:cubicBezTo>
                  <a:cubicBezTo>
                    <a:pt x="44250" y="43086"/>
                    <a:pt x="22652" y="21487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69"/>
            <p:cNvSpPr/>
            <p:nvPr/>
          </p:nvSpPr>
          <p:spPr>
            <a:xfrm>
              <a:off x="3264996" y="3124530"/>
              <a:ext cx="873253" cy="862727"/>
            </a:xfrm>
            <a:custGeom>
              <a:rect b="b" l="l" r="r" t="t"/>
              <a:pathLst>
                <a:path extrusionOk="0" h="63111" w="63881">
                  <a:moveTo>
                    <a:pt x="858" y="0"/>
                  </a:moveTo>
                  <a:cubicBezTo>
                    <a:pt x="610" y="0"/>
                    <a:pt x="334" y="54"/>
                    <a:pt x="1" y="146"/>
                  </a:cubicBezTo>
                  <a:cubicBezTo>
                    <a:pt x="21128" y="21162"/>
                    <a:pt x="42282" y="42206"/>
                    <a:pt x="63298" y="63111"/>
                  </a:cubicBezTo>
                  <a:cubicBezTo>
                    <a:pt x="63769" y="62196"/>
                    <a:pt x="63880" y="62196"/>
                    <a:pt x="63076" y="61364"/>
                  </a:cubicBezTo>
                  <a:cubicBezTo>
                    <a:pt x="58446" y="56872"/>
                    <a:pt x="53955" y="52353"/>
                    <a:pt x="49324" y="47862"/>
                  </a:cubicBezTo>
                  <a:cubicBezTo>
                    <a:pt x="40535" y="39073"/>
                    <a:pt x="31774" y="30173"/>
                    <a:pt x="22874" y="21411"/>
                  </a:cubicBezTo>
                  <a:cubicBezTo>
                    <a:pt x="16525" y="15062"/>
                    <a:pt x="10037" y="8574"/>
                    <a:pt x="3577" y="2225"/>
                  </a:cubicBezTo>
                  <a:cubicBezTo>
                    <a:pt x="2995" y="1532"/>
                    <a:pt x="2413" y="1061"/>
                    <a:pt x="1831" y="368"/>
                  </a:cubicBezTo>
                  <a:cubicBezTo>
                    <a:pt x="1506" y="108"/>
                    <a:pt x="1210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69"/>
            <p:cNvSpPr/>
            <p:nvPr/>
          </p:nvSpPr>
          <p:spPr>
            <a:xfrm>
              <a:off x="2622206" y="3374390"/>
              <a:ext cx="865284" cy="852721"/>
            </a:xfrm>
            <a:custGeom>
              <a:rect b="b" l="l" r="r" t="t"/>
              <a:pathLst>
                <a:path extrusionOk="0" h="62379" w="63298">
                  <a:moveTo>
                    <a:pt x="693" y="0"/>
                  </a:moveTo>
                  <a:cubicBezTo>
                    <a:pt x="472" y="250"/>
                    <a:pt x="222" y="472"/>
                    <a:pt x="0" y="694"/>
                  </a:cubicBezTo>
                  <a:cubicBezTo>
                    <a:pt x="222" y="943"/>
                    <a:pt x="583" y="1276"/>
                    <a:pt x="804" y="1498"/>
                  </a:cubicBezTo>
                  <a:cubicBezTo>
                    <a:pt x="6128" y="6821"/>
                    <a:pt x="11312" y="12033"/>
                    <a:pt x="16636" y="17218"/>
                  </a:cubicBezTo>
                  <a:lnTo>
                    <a:pt x="35822" y="36404"/>
                  </a:lnTo>
                  <a:cubicBezTo>
                    <a:pt x="41921" y="42531"/>
                    <a:pt x="48049" y="48631"/>
                    <a:pt x="54176" y="54758"/>
                  </a:cubicBezTo>
                  <a:cubicBezTo>
                    <a:pt x="56616" y="57087"/>
                    <a:pt x="59028" y="59500"/>
                    <a:pt x="61329" y="61801"/>
                  </a:cubicBezTo>
                  <a:cubicBezTo>
                    <a:pt x="61729" y="62201"/>
                    <a:pt x="62129" y="62378"/>
                    <a:pt x="62601" y="62378"/>
                  </a:cubicBezTo>
                  <a:cubicBezTo>
                    <a:pt x="62816" y="62378"/>
                    <a:pt x="63046" y="62342"/>
                    <a:pt x="63298" y="62272"/>
                  </a:cubicBezTo>
                  <a:cubicBezTo>
                    <a:pt x="62965" y="61939"/>
                    <a:pt x="62854" y="61690"/>
                    <a:pt x="62605" y="61468"/>
                  </a:cubicBezTo>
                  <a:cubicBezTo>
                    <a:pt x="61218" y="60193"/>
                    <a:pt x="59943" y="58917"/>
                    <a:pt x="58695" y="57642"/>
                  </a:cubicBezTo>
                  <a:cubicBezTo>
                    <a:pt x="49906" y="48992"/>
                    <a:pt x="41117" y="40203"/>
                    <a:pt x="32356" y="31441"/>
                  </a:cubicBezTo>
                  <a:cubicBezTo>
                    <a:pt x="25757" y="24953"/>
                    <a:pt x="19297" y="18383"/>
                    <a:pt x="12810" y="11895"/>
                  </a:cubicBezTo>
                  <a:cubicBezTo>
                    <a:pt x="9704" y="8789"/>
                    <a:pt x="6571" y="5795"/>
                    <a:pt x="3577" y="2662"/>
                  </a:cubicBezTo>
                  <a:cubicBezTo>
                    <a:pt x="2662" y="1747"/>
                    <a:pt x="1608" y="943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69"/>
            <p:cNvSpPr/>
            <p:nvPr/>
          </p:nvSpPr>
          <p:spPr>
            <a:xfrm>
              <a:off x="2585816" y="3406227"/>
              <a:ext cx="840281" cy="827295"/>
            </a:xfrm>
            <a:custGeom>
              <a:rect b="b" l="l" r="r" t="t"/>
              <a:pathLst>
                <a:path extrusionOk="0" h="60519" w="61469">
                  <a:moveTo>
                    <a:pt x="1054" y="0"/>
                  </a:moveTo>
                  <a:cubicBezTo>
                    <a:pt x="694" y="222"/>
                    <a:pt x="472" y="333"/>
                    <a:pt x="1" y="694"/>
                  </a:cubicBezTo>
                  <a:cubicBezTo>
                    <a:pt x="583" y="1137"/>
                    <a:pt x="916" y="1387"/>
                    <a:pt x="1165" y="1608"/>
                  </a:cubicBezTo>
                  <a:cubicBezTo>
                    <a:pt x="5768" y="6239"/>
                    <a:pt x="10287" y="10730"/>
                    <a:pt x="14917" y="15249"/>
                  </a:cubicBezTo>
                  <a:lnTo>
                    <a:pt x="26700" y="27033"/>
                  </a:lnTo>
                  <a:cubicBezTo>
                    <a:pt x="36155" y="36376"/>
                    <a:pt x="45637" y="45859"/>
                    <a:pt x="55119" y="55313"/>
                  </a:cubicBezTo>
                  <a:cubicBezTo>
                    <a:pt x="56727" y="56949"/>
                    <a:pt x="58335" y="58557"/>
                    <a:pt x="59971" y="60165"/>
                  </a:cubicBezTo>
                  <a:cubicBezTo>
                    <a:pt x="60248" y="60401"/>
                    <a:pt x="60422" y="60518"/>
                    <a:pt x="60626" y="60518"/>
                  </a:cubicBezTo>
                  <a:cubicBezTo>
                    <a:pt x="60830" y="60518"/>
                    <a:pt x="61066" y="60401"/>
                    <a:pt x="61468" y="60165"/>
                  </a:cubicBezTo>
                  <a:cubicBezTo>
                    <a:pt x="60525" y="59250"/>
                    <a:pt x="59721" y="58446"/>
                    <a:pt x="58806" y="57531"/>
                  </a:cubicBezTo>
                  <a:cubicBezTo>
                    <a:pt x="51071" y="49768"/>
                    <a:pt x="43197" y="42032"/>
                    <a:pt x="35462" y="34297"/>
                  </a:cubicBezTo>
                  <a:cubicBezTo>
                    <a:pt x="30388" y="29223"/>
                    <a:pt x="25175" y="24122"/>
                    <a:pt x="20102" y="18937"/>
                  </a:cubicBezTo>
                  <a:cubicBezTo>
                    <a:pt x="13863" y="12810"/>
                    <a:pt x="7736" y="6571"/>
                    <a:pt x="1498" y="444"/>
                  </a:cubicBezTo>
                  <a:cubicBezTo>
                    <a:pt x="1387" y="222"/>
                    <a:pt x="1165" y="111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69"/>
            <p:cNvSpPr/>
            <p:nvPr/>
          </p:nvSpPr>
          <p:spPr>
            <a:xfrm>
              <a:off x="2558913" y="3440717"/>
              <a:ext cx="813365" cy="806653"/>
            </a:xfrm>
            <a:custGeom>
              <a:rect b="b" l="l" r="r" t="t"/>
              <a:pathLst>
                <a:path extrusionOk="0" h="59009" w="59500">
                  <a:moveTo>
                    <a:pt x="693" y="0"/>
                  </a:moveTo>
                  <a:cubicBezTo>
                    <a:pt x="472" y="250"/>
                    <a:pt x="250" y="472"/>
                    <a:pt x="0" y="804"/>
                  </a:cubicBezTo>
                  <a:cubicBezTo>
                    <a:pt x="361" y="1165"/>
                    <a:pt x="693" y="1387"/>
                    <a:pt x="943" y="1636"/>
                  </a:cubicBezTo>
                  <a:cubicBezTo>
                    <a:pt x="4741" y="5324"/>
                    <a:pt x="8429" y="9011"/>
                    <a:pt x="12144" y="12726"/>
                  </a:cubicBezTo>
                  <a:cubicBezTo>
                    <a:pt x="20101" y="20684"/>
                    <a:pt x="28086" y="28530"/>
                    <a:pt x="36043" y="36515"/>
                  </a:cubicBezTo>
                  <a:cubicBezTo>
                    <a:pt x="43335" y="43779"/>
                    <a:pt x="50599" y="50960"/>
                    <a:pt x="57780" y="58224"/>
                  </a:cubicBezTo>
                  <a:cubicBezTo>
                    <a:pt x="57891" y="58335"/>
                    <a:pt x="58002" y="58474"/>
                    <a:pt x="58002" y="58474"/>
                  </a:cubicBezTo>
                  <a:cubicBezTo>
                    <a:pt x="58364" y="58835"/>
                    <a:pt x="58567" y="59008"/>
                    <a:pt x="58777" y="59008"/>
                  </a:cubicBezTo>
                  <a:cubicBezTo>
                    <a:pt x="58969" y="59008"/>
                    <a:pt x="59168" y="58863"/>
                    <a:pt x="59499" y="58585"/>
                  </a:cubicBezTo>
                  <a:cubicBezTo>
                    <a:pt x="59277" y="58224"/>
                    <a:pt x="58917" y="57891"/>
                    <a:pt x="58584" y="57531"/>
                  </a:cubicBezTo>
                  <a:cubicBezTo>
                    <a:pt x="46912" y="45859"/>
                    <a:pt x="35239" y="34214"/>
                    <a:pt x="23456" y="22541"/>
                  </a:cubicBezTo>
                  <a:cubicBezTo>
                    <a:pt x="16746" y="15832"/>
                    <a:pt x="10065" y="9122"/>
                    <a:pt x="3355" y="2440"/>
                  </a:cubicBezTo>
                  <a:cubicBezTo>
                    <a:pt x="2551" y="1636"/>
                    <a:pt x="1747" y="943"/>
                    <a:pt x="943" y="111"/>
                  </a:cubicBezTo>
                  <a:cubicBezTo>
                    <a:pt x="943" y="0"/>
                    <a:pt x="804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69"/>
            <p:cNvSpPr/>
            <p:nvPr/>
          </p:nvSpPr>
          <p:spPr>
            <a:xfrm>
              <a:off x="3326402" y="3123149"/>
              <a:ext cx="822838" cy="811807"/>
            </a:xfrm>
            <a:custGeom>
              <a:rect b="b" l="l" r="r" t="t"/>
              <a:pathLst>
                <a:path extrusionOk="0" h="59386" w="60193">
                  <a:moveTo>
                    <a:pt x="976" y="0"/>
                  </a:moveTo>
                  <a:cubicBezTo>
                    <a:pt x="702" y="0"/>
                    <a:pt x="382" y="76"/>
                    <a:pt x="0" y="247"/>
                  </a:cubicBezTo>
                  <a:cubicBezTo>
                    <a:pt x="472" y="469"/>
                    <a:pt x="693" y="718"/>
                    <a:pt x="1054" y="940"/>
                  </a:cubicBezTo>
                  <a:cubicBezTo>
                    <a:pt x="5102" y="5099"/>
                    <a:pt x="9122" y="9147"/>
                    <a:pt x="13281" y="13195"/>
                  </a:cubicBezTo>
                  <a:cubicBezTo>
                    <a:pt x="16996" y="16882"/>
                    <a:pt x="20684" y="20570"/>
                    <a:pt x="24371" y="24174"/>
                  </a:cubicBezTo>
                  <a:cubicBezTo>
                    <a:pt x="28308" y="28083"/>
                    <a:pt x="32245" y="32020"/>
                    <a:pt x="36043" y="35957"/>
                  </a:cubicBezTo>
                  <a:cubicBezTo>
                    <a:pt x="42753" y="42639"/>
                    <a:pt x="49463" y="49349"/>
                    <a:pt x="56144" y="55920"/>
                  </a:cubicBezTo>
                  <a:lnTo>
                    <a:pt x="59277" y="59053"/>
                  </a:lnTo>
                  <a:cubicBezTo>
                    <a:pt x="59388" y="59164"/>
                    <a:pt x="59610" y="59275"/>
                    <a:pt x="59860" y="59386"/>
                  </a:cubicBezTo>
                  <a:cubicBezTo>
                    <a:pt x="60192" y="58692"/>
                    <a:pt x="60081" y="58249"/>
                    <a:pt x="59499" y="57667"/>
                  </a:cubicBezTo>
                  <a:cubicBezTo>
                    <a:pt x="58473" y="56752"/>
                    <a:pt x="57309" y="55587"/>
                    <a:pt x="56255" y="54534"/>
                  </a:cubicBezTo>
                  <a:cubicBezTo>
                    <a:pt x="48520" y="46909"/>
                    <a:pt x="40785" y="39174"/>
                    <a:pt x="33160" y="31438"/>
                  </a:cubicBezTo>
                  <a:cubicBezTo>
                    <a:pt x="26811" y="25089"/>
                    <a:pt x="20462" y="18851"/>
                    <a:pt x="14113" y="12502"/>
                  </a:cubicBezTo>
                  <a:cubicBezTo>
                    <a:pt x="10065" y="8454"/>
                    <a:pt x="6128" y="4517"/>
                    <a:pt x="2080" y="607"/>
                  </a:cubicBezTo>
                  <a:cubicBezTo>
                    <a:pt x="1797" y="236"/>
                    <a:pt x="1458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69"/>
            <p:cNvSpPr/>
            <p:nvPr/>
          </p:nvSpPr>
          <p:spPr>
            <a:xfrm>
              <a:off x="2530480" y="3474072"/>
              <a:ext cx="797453" cy="789128"/>
            </a:xfrm>
            <a:custGeom>
              <a:rect b="b" l="l" r="r" t="t"/>
              <a:pathLst>
                <a:path extrusionOk="0" h="57727" w="58336">
                  <a:moveTo>
                    <a:pt x="694" y="0"/>
                  </a:moveTo>
                  <a:cubicBezTo>
                    <a:pt x="472" y="444"/>
                    <a:pt x="361" y="693"/>
                    <a:pt x="1" y="1026"/>
                  </a:cubicBezTo>
                  <a:cubicBezTo>
                    <a:pt x="361" y="1387"/>
                    <a:pt x="694" y="1608"/>
                    <a:pt x="1054" y="1830"/>
                  </a:cubicBezTo>
                  <a:cubicBezTo>
                    <a:pt x="4631" y="5434"/>
                    <a:pt x="8318" y="9122"/>
                    <a:pt x="11895" y="12699"/>
                  </a:cubicBezTo>
                  <a:cubicBezTo>
                    <a:pt x="20102" y="20794"/>
                    <a:pt x="28198" y="28863"/>
                    <a:pt x="36404" y="36958"/>
                  </a:cubicBezTo>
                  <a:cubicBezTo>
                    <a:pt x="43086" y="43668"/>
                    <a:pt x="49796" y="50489"/>
                    <a:pt x="56505" y="57170"/>
                  </a:cubicBezTo>
                  <a:cubicBezTo>
                    <a:pt x="56952" y="57556"/>
                    <a:pt x="57151" y="57727"/>
                    <a:pt x="57415" y="57727"/>
                  </a:cubicBezTo>
                  <a:cubicBezTo>
                    <a:pt x="57626" y="57727"/>
                    <a:pt x="57879" y="57617"/>
                    <a:pt x="58335" y="57420"/>
                  </a:cubicBezTo>
                  <a:cubicBezTo>
                    <a:pt x="39066" y="38234"/>
                    <a:pt x="19991" y="19159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69"/>
            <p:cNvSpPr/>
            <p:nvPr/>
          </p:nvSpPr>
          <p:spPr>
            <a:xfrm>
              <a:off x="2506981" y="3515000"/>
              <a:ext cx="773572" cy="766860"/>
            </a:xfrm>
            <a:custGeom>
              <a:rect b="b" l="l" r="r" t="t"/>
              <a:pathLst>
                <a:path extrusionOk="0" h="56098" w="56589">
                  <a:moveTo>
                    <a:pt x="444" y="1"/>
                  </a:moveTo>
                  <a:cubicBezTo>
                    <a:pt x="334" y="222"/>
                    <a:pt x="112" y="583"/>
                    <a:pt x="1" y="805"/>
                  </a:cubicBezTo>
                  <a:cubicBezTo>
                    <a:pt x="694" y="1498"/>
                    <a:pt x="1387" y="2191"/>
                    <a:pt x="2080" y="2773"/>
                  </a:cubicBezTo>
                  <a:cubicBezTo>
                    <a:pt x="6683" y="7403"/>
                    <a:pt x="11313" y="12006"/>
                    <a:pt x="15943" y="16636"/>
                  </a:cubicBezTo>
                  <a:cubicBezTo>
                    <a:pt x="22403" y="23235"/>
                    <a:pt x="29002" y="29695"/>
                    <a:pt x="35573" y="36155"/>
                  </a:cubicBezTo>
                  <a:cubicBezTo>
                    <a:pt x="42033" y="42643"/>
                    <a:pt x="48520" y="49103"/>
                    <a:pt x="54870" y="55563"/>
                  </a:cubicBezTo>
                  <a:cubicBezTo>
                    <a:pt x="55289" y="55924"/>
                    <a:pt x="55490" y="56097"/>
                    <a:pt x="55716" y="56097"/>
                  </a:cubicBezTo>
                  <a:cubicBezTo>
                    <a:pt x="55923" y="56097"/>
                    <a:pt x="56151" y="55952"/>
                    <a:pt x="56589" y="55674"/>
                  </a:cubicBezTo>
                  <a:lnTo>
                    <a:pt x="55895" y="54980"/>
                  </a:lnTo>
                  <a:cubicBezTo>
                    <a:pt x="53372" y="52457"/>
                    <a:pt x="50711" y="49907"/>
                    <a:pt x="48160" y="47356"/>
                  </a:cubicBezTo>
                  <a:cubicBezTo>
                    <a:pt x="40314" y="39510"/>
                    <a:pt x="32329" y="31552"/>
                    <a:pt x="24482" y="23678"/>
                  </a:cubicBezTo>
                  <a:cubicBezTo>
                    <a:pt x="17080" y="16414"/>
                    <a:pt x="9816" y="9122"/>
                    <a:pt x="2524" y="1858"/>
                  </a:cubicBezTo>
                  <a:cubicBezTo>
                    <a:pt x="1969" y="1276"/>
                    <a:pt x="1387" y="694"/>
                    <a:pt x="805" y="112"/>
                  </a:cubicBezTo>
                  <a:cubicBezTo>
                    <a:pt x="694" y="112"/>
                    <a:pt x="583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69"/>
            <p:cNvSpPr/>
            <p:nvPr/>
          </p:nvSpPr>
          <p:spPr>
            <a:xfrm>
              <a:off x="3394246" y="3123873"/>
              <a:ext cx="762950" cy="757646"/>
            </a:xfrm>
            <a:custGeom>
              <a:rect b="b" l="l" r="r" t="t"/>
              <a:pathLst>
                <a:path extrusionOk="0" h="55424" w="55812">
                  <a:moveTo>
                    <a:pt x="640" y="0"/>
                  </a:moveTo>
                  <a:cubicBezTo>
                    <a:pt x="446" y="0"/>
                    <a:pt x="234" y="28"/>
                    <a:pt x="0" y="83"/>
                  </a:cubicBezTo>
                  <a:cubicBezTo>
                    <a:pt x="361" y="416"/>
                    <a:pt x="582" y="776"/>
                    <a:pt x="832" y="998"/>
                  </a:cubicBezTo>
                  <a:cubicBezTo>
                    <a:pt x="3133" y="3327"/>
                    <a:pt x="5434" y="5628"/>
                    <a:pt x="7763" y="7929"/>
                  </a:cubicBezTo>
                  <a:cubicBezTo>
                    <a:pt x="12477" y="12560"/>
                    <a:pt x="17107" y="17190"/>
                    <a:pt x="21737" y="21903"/>
                  </a:cubicBezTo>
                  <a:cubicBezTo>
                    <a:pt x="28197" y="28280"/>
                    <a:pt x="34546" y="34629"/>
                    <a:pt x="40895" y="40978"/>
                  </a:cubicBezTo>
                  <a:cubicBezTo>
                    <a:pt x="45525" y="45608"/>
                    <a:pt x="50156" y="50100"/>
                    <a:pt x="54758" y="54730"/>
                  </a:cubicBezTo>
                  <a:cubicBezTo>
                    <a:pt x="55008" y="54952"/>
                    <a:pt x="55229" y="55063"/>
                    <a:pt x="55451" y="55423"/>
                  </a:cubicBezTo>
                  <a:cubicBezTo>
                    <a:pt x="55812" y="54619"/>
                    <a:pt x="55701" y="54037"/>
                    <a:pt x="55118" y="53566"/>
                  </a:cubicBezTo>
                  <a:cubicBezTo>
                    <a:pt x="54647" y="53233"/>
                    <a:pt x="54204" y="52762"/>
                    <a:pt x="53843" y="52290"/>
                  </a:cubicBezTo>
                  <a:cubicBezTo>
                    <a:pt x="49213" y="47688"/>
                    <a:pt x="44611" y="43169"/>
                    <a:pt x="39980" y="38538"/>
                  </a:cubicBezTo>
                  <a:cubicBezTo>
                    <a:pt x="29472" y="28141"/>
                    <a:pt x="19075" y="17633"/>
                    <a:pt x="8567" y="7236"/>
                  </a:cubicBezTo>
                  <a:cubicBezTo>
                    <a:pt x="6377" y="5046"/>
                    <a:pt x="4159" y="2966"/>
                    <a:pt x="2080" y="776"/>
                  </a:cubicBezTo>
                  <a:cubicBezTo>
                    <a:pt x="1663" y="255"/>
                    <a:pt x="1230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69"/>
            <p:cNvSpPr/>
            <p:nvPr/>
          </p:nvSpPr>
          <p:spPr>
            <a:xfrm>
              <a:off x="2464153" y="3598756"/>
              <a:ext cx="723539" cy="718468"/>
            </a:xfrm>
            <a:custGeom>
              <a:rect b="b" l="l" r="r" t="t"/>
              <a:pathLst>
                <a:path extrusionOk="0" h="52558" w="52929">
                  <a:moveTo>
                    <a:pt x="361" y="1"/>
                  </a:moveTo>
                  <a:cubicBezTo>
                    <a:pt x="250" y="334"/>
                    <a:pt x="112" y="583"/>
                    <a:pt x="1" y="1165"/>
                  </a:cubicBezTo>
                  <a:cubicBezTo>
                    <a:pt x="250" y="1276"/>
                    <a:pt x="583" y="1498"/>
                    <a:pt x="943" y="1859"/>
                  </a:cubicBezTo>
                  <a:cubicBezTo>
                    <a:pt x="5435" y="6239"/>
                    <a:pt x="9954" y="10731"/>
                    <a:pt x="14446" y="15250"/>
                  </a:cubicBezTo>
                  <a:cubicBezTo>
                    <a:pt x="19409" y="20324"/>
                    <a:pt x="24510" y="25425"/>
                    <a:pt x="29584" y="30499"/>
                  </a:cubicBezTo>
                  <a:cubicBezTo>
                    <a:pt x="35129" y="35933"/>
                    <a:pt x="40674" y="41478"/>
                    <a:pt x="46219" y="47024"/>
                  </a:cubicBezTo>
                  <a:cubicBezTo>
                    <a:pt x="47938" y="48743"/>
                    <a:pt x="49685" y="50378"/>
                    <a:pt x="51293" y="52097"/>
                  </a:cubicBezTo>
                  <a:cubicBezTo>
                    <a:pt x="51564" y="52369"/>
                    <a:pt x="51836" y="52557"/>
                    <a:pt x="52150" y="52557"/>
                  </a:cubicBezTo>
                  <a:cubicBezTo>
                    <a:pt x="52381" y="52557"/>
                    <a:pt x="52635" y="52455"/>
                    <a:pt x="52929" y="52208"/>
                  </a:cubicBezTo>
                  <a:cubicBezTo>
                    <a:pt x="52679" y="51876"/>
                    <a:pt x="52347" y="51626"/>
                    <a:pt x="52097" y="51404"/>
                  </a:cubicBezTo>
                  <a:cubicBezTo>
                    <a:pt x="49214" y="48410"/>
                    <a:pt x="46219" y="45526"/>
                    <a:pt x="43225" y="42504"/>
                  </a:cubicBezTo>
                  <a:lnTo>
                    <a:pt x="32689" y="31996"/>
                  </a:lnTo>
                  <a:cubicBezTo>
                    <a:pt x="25647" y="25065"/>
                    <a:pt x="18716" y="18134"/>
                    <a:pt x="11784" y="11202"/>
                  </a:cubicBezTo>
                  <a:lnTo>
                    <a:pt x="1387" y="805"/>
                  </a:lnTo>
                  <a:cubicBezTo>
                    <a:pt x="1165" y="583"/>
                    <a:pt x="943" y="334"/>
                    <a:pt x="694" y="112"/>
                  </a:cubicBezTo>
                  <a:cubicBezTo>
                    <a:pt x="583" y="112"/>
                    <a:pt x="472" y="112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69"/>
            <p:cNvSpPr/>
            <p:nvPr/>
          </p:nvSpPr>
          <p:spPr>
            <a:xfrm>
              <a:off x="2484631" y="3552906"/>
              <a:ext cx="751959" cy="746765"/>
            </a:xfrm>
            <a:custGeom>
              <a:rect b="b" l="l" r="r" t="t"/>
              <a:pathLst>
                <a:path extrusionOk="0" h="54628" w="55008">
                  <a:moveTo>
                    <a:pt x="471" y="0"/>
                  </a:moveTo>
                  <a:cubicBezTo>
                    <a:pt x="250" y="472"/>
                    <a:pt x="139" y="804"/>
                    <a:pt x="0" y="1054"/>
                  </a:cubicBezTo>
                  <a:cubicBezTo>
                    <a:pt x="471" y="1608"/>
                    <a:pt x="943" y="1969"/>
                    <a:pt x="1386" y="2440"/>
                  </a:cubicBezTo>
                  <a:cubicBezTo>
                    <a:pt x="9149" y="10175"/>
                    <a:pt x="16885" y="17911"/>
                    <a:pt x="24731" y="25646"/>
                  </a:cubicBezTo>
                  <a:lnTo>
                    <a:pt x="46579" y="47494"/>
                  </a:lnTo>
                  <a:lnTo>
                    <a:pt x="53261" y="54176"/>
                  </a:lnTo>
                  <a:cubicBezTo>
                    <a:pt x="53626" y="54482"/>
                    <a:pt x="53798" y="54628"/>
                    <a:pt x="54034" y="54628"/>
                  </a:cubicBezTo>
                  <a:cubicBezTo>
                    <a:pt x="54246" y="54628"/>
                    <a:pt x="54508" y="54510"/>
                    <a:pt x="55007" y="54287"/>
                  </a:cubicBezTo>
                  <a:cubicBezTo>
                    <a:pt x="36736" y="36154"/>
                    <a:pt x="18604" y="18133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69"/>
            <p:cNvSpPr/>
            <p:nvPr/>
          </p:nvSpPr>
          <p:spPr>
            <a:xfrm>
              <a:off x="3463977" y="3130148"/>
              <a:ext cx="697771" cy="691101"/>
            </a:xfrm>
            <a:custGeom>
              <a:rect b="b" l="l" r="r" t="t"/>
              <a:pathLst>
                <a:path extrusionOk="0" h="50556" w="51044">
                  <a:moveTo>
                    <a:pt x="656" y="1"/>
                  </a:moveTo>
                  <a:cubicBezTo>
                    <a:pt x="450" y="1"/>
                    <a:pt x="233" y="32"/>
                    <a:pt x="1" y="95"/>
                  </a:cubicBezTo>
                  <a:cubicBezTo>
                    <a:pt x="222" y="428"/>
                    <a:pt x="444" y="650"/>
                    <a:pt x="805" y="899"/>
                  </a:cubicBezTo>
                  <a:cubicBezTo>
                    <a:pt x="2995" y="3201"/>
                    <a:pt x="5296" y="5391"/>
                    <a:pt x="7625" y="7720"/>
                  </a:cubicBezTo>
                  <a:cubicBezTo>
                    <a:pt x="14557" y="14651"/>
                    <a:pt x="21488" y="21444"/>
                    <a:pt x="28419" y="28375"/>
                  </a:cubicBezTo>
                  <a:lnTo>
                    <a:pt x="47134" y="47090"/>
                  </a:lnTo>
                  <a:cubicBezTo>
                    <a:pt x="48160" y="48144"/>
                    <a:pt x="49103" y="49059"/>
                    <a:pt x="50128" y="50001"/>
                  </a:cubicBezTo>
                  <a:cubicBezTo>
                    <a:pt x="50239" y="50223"/>
                    <a:pt x="50489" y="50334"/>
                    <a:pt x="50711" y="50556"/>
                  </a:cubicBezTo>
                  <a:cubicBezTo>
                    <a:pt x="51043" y="49752"/>
                    <a:pt x="50711" y="49170"/>
                    <a:pt x="50239" y="48615"/>
                  </a:cubicBezTo>
                  <a:cubicBezTo>
                    <a:pt x="42726" y="41212"/>
                    <a:pt x="35351" y="33810"/>
                    <a:pt x="27837" y="26435"/>
                  </a:cubicBezTo>
                  <a:cubicBezTo>
                    <a:pt x="21238" y="19836"/>
                    <a:pt x="14557" y="13126"/>
                    <a:pt x="7958" y="6555"/>
                  </a:cubicBezTo>
                  <a:cubicBezTo>
                    <a:pt x="5989" y="4587"/>
                    <a:pt x="4049" y="2729"/>
                    <a:pt x="2191" y="788"/>
                  </a:cubicBezTo>
                  <a:cubicBezTo>
                    <a:pt x="1756" y="271"/>
                    <a:pt x="12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69"/>
            <p:cNvSpPr/>
            <p:nvPr/>
          </p:nvSpPr>
          <p:spPr>
            <a:xfrm>
              <a:off x="2448624" y="3644618"/>
              <a:ext cx="691702" cy="690198"/>
            </a:xfrm>
            <a:custGeom>
              <a:rect b="b" l="l" r="r" t="t"/>
              <a:pathLst>
                <a:path extrusionOk="0" h="50490" w="50600">
                  <a:moveTo>
                    <a:pt x="333" y="1"/>
                  </a:moveTo>
                  <a:cubicBezTo>
                    <a:pt x="111" y="444"/>
                    <a:pt x="111" y="805"/>
                    <a:pt x="0" y="1138"/>
                  </a:cubicBezTo>
                  <a:cubicBezTo>
                    <a:pt x="16497" y="17551"/>
                    <a:pt x="33021" y="34076"/>
                    <a:pt x="49435" y="50489"/>
                  </a:cubicBezTo>
                  <a:cubicBezTo>
                    <a:pt x="49906" y="50350"/>
                    <a:pt x="50128" y="50240"/>
                    <a:pt x="50599" y="50129"/>
                  </a:cubicBezTo>
                  <a:cubicBezTo>
                    <a:pt x="50239" y="49657"/>
                    <a:pt x="50017" y="49436"/>
                    <a:pt x="49767" y="49214"/>
                  </a:cubicBezTo>
                  <a:cubicBezTo>
                    <a:pt x="48048" y="47578"/>
                    <a:pt x="46440" y="45970"/>
                    <a:pt x="44804" y="44251"/>
                  </a:cubicBezTo>
                  <a:cubicBezTo>
                    <a:pt x="37180" y="36737"/>
                    <a:pt x="29555" y="29113"/>
                    <a:pt x="21931" y="21488"/>
                  </a:cubicBezTo>
                  <a:cubicBezTo>
                    <a:pt x="15693" y="15361"/>
                    <a:pt x="9565" y="9122"/>
                    <a:pt x="3327" y="2995"/>
                  </a:cubicBezTo>
                  <a:cubicBezTo>
                    <a:pt x="2523" y="2191"/>
                    <a:pt x="1830" y="1387"/>
                    <a:pt x="1026" y="583"/>
                  </a:cubicBezTo>
                  <a:cubicBezTo>
                    <a:pt x="804" y="444"/>
                    <a:pt x="555" y="223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69"/>
            <p:cNvSpPr/>
            <p:nvPr/>
          </p:nvSpPr>
          <p:spPr>
            <a:xfrm>
              <a:off x="2432698" y="3695033"/>
              <a:ext cx="655312" cy="650350"/>
            </a:xfrm>
            <a:custGeom>
              <a:rect b="b" l="l" r="r" t="t"/>
              <a:pathLst>
                <a:path extrusionOk="0" h="47575" w="47938">
                  <a:moveTo>
                    <a:pt x="583" y="0"/>
                  </a:moveTo>
                  <a:lnTo>
                    <a:pt x="583" y="0"/>
                  </a:lnTo>
                  <a:cubicBezTo>
                    <a:pt x="1" y="804"/>
                    <a:pt x="222" y="1387"/>
                    <a:pt x="805" y="1858"/>
                  </a:cubicBezTo>
                  <a:cubicBezTo>
                    <a:pt x="1387" y="2302"/>
                    <a:pt x="1969" y="2884"/>
                    <a:pt x="2551" y="3466"/>
                  </a:cubicBezTo>
                  <a:cubicBezTo>
                    <a:pt x="11091" y="12005"/>
                    <a:pt x="19630" y="20573"/>
                    <a:pt x="28308" y="29112"/>
                  </a:cubicBezTo>
                  <a:cubicBezTo>
                    <a:pt x="34186" y="35129"/>
                    <a:pt x="40203" y="41006"/>
                    <a:pt x="46219" y="47023"/>
                  </a:cubicBezTo>
                  <a:cubicBezTo>
                    <a:pt x="46660" y="47403"/>
                    <a:pt x="46859" y="47574"/>
                    <a:pt x="47099" y="47574"/>
                  </a:cubicBezTo>
                  <a:cubicBezTo>
                    <a:pt x="47298" y="47574"/>
                    <a:pt x="47525" y="47458"/>
                    <a:pt x="47938" y="47245"/>
                  </a:cubicBezTo>
                  <a:cubicBezTo>
                    <a:pt x="32107" y="31552"/>
                    <a:pt x="16414" y="15832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69"/>
            <p:cNvSpPr/>
            <p:nvPr/>
          </p:nvSpPr>
          <p:spPr>
            <a:xfrm>
              <a:off x="2423225" y="3751887"/>
              <a:ext cx="615902" cy="603995"/>
            </a:xfrm>
            <a:custGeom>
              <a:rect b="b" l="l" r="r" t="t"/>
              <a:pathLst>
                <a:path extrusionOk="0" h="44184" w="45055">
                  <a:moveTo>
                    <a:pt x="472" y="0"/>
                  </a:moveTo>
                  <a:lnTo>
                    <a:pt x="472" y="0"/>
                  </a:lnTo>
                  <a:cubicBezTo>
                    <a:pt x="0" y="804"/>
                    <a:pt x="333" y="1275"/>
                    <a:pt x="915" y="1747"/>
                  </a:cubicBezTo>
                  <a:cubicBezTo>
                    <a:pt x="7265" y="7985"/>
                    <a:pt x="13503" y="14334"/>
                    <a:pt x="19880" y="20573"/>
                  </a:cubicBezTo>
                  <a:cubicBezTo>
                    <a:pt x="27033" y="27726"/>
                    <a:pt x="34186" y="35018"/>
                    <a:pt x="41478" y="42171"/>
                  </a:cubicBezTo>
                  <a:cubicBezTo>
                    <a:pt x="41921" y="42642"/>
                    <a:pt x="42504" y="43086"/>
                    <a:pt x="42975" y="43668"/>
                  </a:cubicBezTo>
                  <a:cubicBezTo>
                    <a:pt x="43312" y="44005"/>
                    <a:pt x="43602" y="44184"/>
                    <a:pt x="43991" y="44184"/>
                  </a:cubicBezTo>
                  <a:cubicBezTo>
                    <a:pt x="44274" y="44184"/>
                    <a:pt x="44610" y="44088"/>
                    <a:pt x="45054" y="43890"/>
                  </a:cubicBezTo>
                  <a:cubicBezTo>
                    <a:pt x="44472" y="43446"/>
                    <a:pt x="44001" y="43197"/>
                    <a:pt x="43779" y="42864"/>
                  </a:cubicBezTo>
                  <a:cubicBezTo>
                    <a:pt x="38705" y="37901"/>
                    <a:pt x="33604" y="32799"/>
                    <a:pt x="28530" y="27837"/>
                  </a:cubicBezTo>
                  <a:cubicBezTo>
                    <a:pt x="19408" y="18715"/>
                    <a:pt x="10398" y="9704"/>
                    <a:pt x="1276" y="693"/>
                  </a:cubicBezTo>
                  <a:cubicBezTo>
                    <a:pt x="1276" y="582"/>
                    <a:pt x="1165" y="582"/>
                    <a:pt x="1165" y="471"/>
                  </a:cubicBezTo>
                  <a:cubicBezTo>
                    <a:pt x="915" y="361"/>
                    <a:pt x="694" y="111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69"/>
            <p:cNvSpPr/>
            <p:nvPr/>
          </p:nvSpPr>
          <p:spPr>
            <a:xfrm>
              <a:off x="3538260" y="3140920"/>
              <a:ext cx="618937" cy="614002"/>
            </a:xfrm>
            <a:custGeom>
              <a:rect b="b" l="l" r="r" t="t"/>
              <a:pathLst>
                <a:path extrusionOk="0" h="44916" w="45277">
                  <a:moveTo>
                    <a:pt x="1" y="0"/>
                  </a:moveTo>
                  <a:lnTo>
                    <a:pt x="1831" y="1830"/>
                  </a:lnTo>
                  <a:lnTo>
                    <a:pt x="15943" y="15943"/>
                  </a:lnTo>
                  <a:cubicBezTo>
                    <a:pt x="25287" y="25286"/>
                    <a:pt x="34769" y="34657"/>
                    <a:pt x="44112" y="44001"/>
                  </a:cubicBezTo>
                  <a:cubicBezTo>
                    <a:pt x="44223" y="44112"/>
                    <a:pt x="44362" y="44223"/>
                    <a:pt x="44473" y="44361"/>
                  </a:cubicBezTo>
                  <a:cubicBezTo>
                    <a:pt x="44694" y="44583"/>
                    <a:pt x="44916" y="44694"/>
                    <a:pt x="45166" y="44916"/>
                  </a:cubicBezTo>
                  <a:cubicBezTo>
                    <a:pt x="45277" y="44001"/>
                    <a:pt x="45055" y="43419"/>
                    <a:pt x="44473" y="42837"/>
                  </a:cubicBezTo>
                  <a:cubicBezTo>
                    <a:pt x="37763" y="36266"/>
                    <a:pt x="31053" y="29556"/>
                    <a:pt x="24483" y="22985"/>
                  </a:cubicBezTo>
                  <a:cubicBezTo>
                    <a:pt x="17191" y="15693"/>
                    <a:pt x="9927" y="8429"/>
                    <a:pt x="2635" y="1026"/>
                  </a:cubicBezTo>
                  <a:cubicBezTo>
                    <a:pt x="1942" y="333"/>
                    <a:pt x="1138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69"/>
            <p:cNvSpPr/>
            <p:nvPr/>
          </p:nvSpPr>
          <p:spPr>
            <a:xfrm>
              <a:off x="2420190" y="3811762"/>
              <a:ext cx="555644" cy="550368"/>
            </a:xfrm>
            <a:custGeom>
              <a:rect b="b" l="l" r="r" t="t"/>
              <a:pathLst>
                <a:path extrusionOk="0" h="40261" w="40647">
                  <a:moveTo>
                    <a:pt x="333" y="1"/>
                  </a:moveTo>
                  <a:lnTo>
                    <a:pt x="333" y="1"/>
                  </a:lnTo>
                  <a:cubicBezTo>
                    <a:pt x="1" y="833"/>
                    <a:pt x="333" y="1276"/>
                    <a:pt x="916" y="1858"/>
                  </a:cubicBezTo>
                  <a:cubicBezTo>
                    <a:pt x="3688" y="4520"/>
                    <a:pt x="6350" y="7182"/>
                    <a:pt x="9011" y="9843"/>
                  </a:cubicBezTo>
                  <a:cubicBezTo>
                    <a:pt x="18937" y="19769"/>
                    <a:pt x="28863" y="29695"/>
                    <a:pt x="38816" y="39648"/>
                  </a:cubicBezTo>
                  <a:cubicBezTo>
                    <a:pt x="39193" y="40025"/>
                    <a:pt x="39531" y="40261"/>
                    <a:pt x="39961" y="40261"/>
                  </a:cubicBezTo>
                  <a:cubicBezTo>
                    <a:pt x="40164" y="40261"/>
                    <a:pt x="40388" y="40208"/>
                    <a:pt x="40646" y="40092"/>
                  </a:cubicBezTo>
                  <a:cubicBezTo>
                    <a:pt x="39260" y="38373"/>
                    <a:pt x="1027" y="36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69"/>
            <p:cNvSpPr/>
            <p:nvPr/>
          </p:nvSpPr>
          <p:spPr>
            <a:xfrm>
              <a:off x="3621647" y="3159867"/>
              <a:ext cx="521155" cy="519255"/>
            </a:xfrm>
            <a:custGeom>
              <a:rect b="b" l="l" r="r" t="t"/>
              <a:pathLst>
                <a:path extrusionOk="0" h="37985" w="38124">
                  <a:moveTo>
                    <a:pt x="1" y="1"/>
                  </a:moveTo>
                  <a:lnTo>
                    <a:pt x="1" y="1"/>
                  </a:lnTo>
                  <a:cubicBezTo>
                    <a:pt x="472" y="444"/>
                    <a:pt x="694" y="805"/>
                    <a:pt x="943" y="1027"/>
                  </a:cubicBezTo>
                  <a:cubicBezTo>
                    <a:pt x="3355" y="3466"/>
                    <a:pt x="5906" y="5879"/>
                    <a:pt x="8318" y="8318"/>
                  </a:cubicBezTo>
                  <a:cubicBezTo>
                    <a:pt x="17911" y="17884"/>
                    <a:pt x="27615" y="27588"/>
                    <a:pt x="37319" y="37181"/>
                  </a:cubicBezTo>
                  <a:lnTo>
                    <a:pt x="38123" y="37985"/>
                  </a:lnTo>
                  <a:cubicBezTo>
                    <a:pt x="38123" y="36737"/>
                    <a:pt x="37679" y="36044"/>
                    <a:pt x="36986" y="35351"/>
                  </a:cubicBezTo>
                  <a:cubicBezTo>
                    <a:pt x="31552" y="30028"/>
                    <a:pt x="26118" y="24593"/>
                    <a:pt x="20795" y="19270"/>
                  </a:cubicBezTo>
                  <a:cubicBezTo>
                    <a:pt x="14806" y="13281"/>
                    <a:pt x="8789" y="7376"/>
                    <a:pt x="2912" y="1387"/>
                  </a:cubicBezTo>
                  <a:cubicBezTo>
                    <a:pt x="2080" y="555"/>
                    <a:pt x="1276" y="22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69"/>
            <p:cNvSpPr/>
            <p:nvPr/>
          </p:nvSpPr>
          <p:spPr>
            <a:xfrm>
              <a:off x="2424742" y="3876571"/>
              <a:ext cx="489687" cy="485449"/>
            </a:xfrm>
            <a:custGeom>
              <a:rect b="b" l="l" r="r" t="t"/>
              <a:pathLst>
                <a:path extrusionOk="0" h="35512" w="35822">
                  <a:moveTo>
                    <a:pt x="111" y="1"/>
                  </a:moveTo>
                  <a:lnTo>
                    <a:pt x="111" y="1"/>
                  </a:lnTo>
                  <a:cubicBezTo>
                    <a:pt x="0" y="944"/>
                    <a:pt x="361" y="1637"/>
                    <a:pt x="915" y="2191"/>
                  </a:cubicBezTo>
                  <a:cubicBezTo>
                    <a:pt x="4159" y="5435"/>
                    <a:pt x="7514" y="8679"/>
                    <a:pt x="10758" y="11895"/>
                  </a:cubicBezTo>
                  <a:cubicBezTo>
                    <a:pt x="16525" y="17690"/>
                    <a:pt x="22181" y="23346"/>
                    <a:pt x="27948" y="29002"/>
                  </a:cubicBezTo>
                  <a:cubicBezTo>
                    <a:pt x="29916" y="30970"/>
                    <a:pt x="31885" y="32939"/>
                    <a:pt x="33853" y="34907"/>
                  </a:cubicBezTo>
                  <a:cubicBezTo>
                    <a:pt x="34213" y="35331"/>
                    <a:pt x="34703" y="35512"/>
                    <a:pt x="35223" y="35512"/>
                  </a:cubicBezTo>
                  <a:cubicBezTo>
                    <a:pt x="35384" y="35512"/>
                    <a:pt x="35547" y="35495"/>
                    <a:pt x="35711" y="35462"/>
                  </a:cubicBezTo>
                  <a:cubicBezTo>
                    <a:pt x="35711" y="35351"/>
                    <a:pt x="35711" y="35351"/>
                    <a:pt x="35822" y="35240"/>
                  </a:cubicBezTo>
                  <a:cubicBezTo>
                    <a:pt x="35461" y="35018"/>
                    <a:pt x="35129" y="34769"/>
                    <a:pt x="34879" y="34436"/>
                  </a:cubicBezTo>
                  <a:cubicBezTo>
                    <a:pt x="31663" y="31303"/>
                    <a:pt x="28530" y="28198"/>
                    <a:pt x="25314" y="24954"/>
                  </a:cubicBezTo>
                  <a:cubicBezTo>
                    <a:pt x="18937" y="18494"/>
                    <a:pt x="12477" y="12145"/>
                    <a:pt x="6017" y="5657"/>
                  </a:cubicBezTo>
                  <a:lnTo>
                    <a:pt x="804" y="472"/>
                  </a:lnTo>
                  <a:cubicBezTo>
                    <a:pt x="583" y="361"/>
                    <a:pt x="361" y="250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69"/>
            <p:cNvSpPr/>
            <p:nvPr/>
          </p:nvSpPr>
          <p:spPr>
            <a:xfrm>
              <a:off x="2437250" y="3949350"/>
              <a:ext cx="405931" cy="404413"/>
            </a:xfrm>
            <a:custGeom>
              <a:rect b="b" l="l" r="r" t="t"/>
              <a:pathLst>
                <a:path extrusionOk="0" h="29584" w="29695">
                  <a:moveTo>
                    <a:pt x="0" y="0"/>
                  </a:moveTo>
                  <a:cubicBezTo>
                    <a:pt x="139" y="1165"/>
                    <a:pt x="250" y="1969"/>
                    <a:pt x="1054" y="2551"/>
                  </a:cubicBezTo>
                  <a:lnTo>
                    <a:pt x="2218" y="3688"/>
                  </a:lnTo>
                  <a:cubicBezTo>
                    <a:pt x="10536" y="11894"/>
                    <a:pt x="18715" y="20101"/>
                    <a:pt x="26922" y="28308"/>
                  </a:cubicBezTo>
                  <a:cubicBezTo>
                    <a:pt x="27615" y="29112"/>
                    <a:pt x="28419" y="29583"/>
                    <a:pt x="29694" y="29583"/>
                  </a:cubicBezTo>
                  <a:cubicBezTo>
                    <a:pt x="19769" y="19741"/>
                    <a:pt x="10065" y="99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69"/>
            <p:cNvSpPr/>
            <p:nvPr/>
          </p:nvSpPr>
          <p:spPr>
            <a:xfrm>
              <a:off x="3722846" y="3197774"/>
              <a:ext cx="390005" cy="385084"/>
            </a:xfrm>
            <a:custGeom>
              <a:rect b="b" l="l" r="r" t="t"/>
              <a:pathLst>
                <a:path extrusionOk="0" h="28170" w="28530">
                  <a:moveTo>
                    <a:pt x="0" y="0"/>
                  </a:moveTo>
                  <a:cubicBezTo>
                    <a:pt x="9482" y="9344"/>
                    <a:pt x="18826" y="18715"/>
                    <a:pt x="28308" y="28170"/>
                  </a:cubicBezTo>
                  <a:cubicBezTo>
                    <a:pt x="28419" y="28059"/>
                    <a:pt x="28419" y="28059"/>
                    <a:pt x="28530" y="28059"/>
                  </a:cubicBezTo>
                  <a:cubicBezTo>
                    <a:pt x="28086" y="26894"/>
                    <a:pt x="27726" y="25868"/>
                    <a:pt x="26811" y="25064"/>
                  </a:cubicBezTo>
                  <a:cubicBezTo>
                    <a:pt x="26229" y="24593"/>
                    <a:pt x="25757" y="24122"/>
                    <a:pt x="25314" y="23678"/>
                  </a:cubicBezTo>
                  <a:lnTo>
                    <a:pt x="7153" y="5545"/>
                  </a:lnTo>
                  <a:cubicBezTo>
                    <a:pt x="5767" y="4270"/>
                    <a:pt x="4519" y="2995"/>
                    <a:pt x="3244" y="1608"/>
                  </a:cubicBezTo>
                  <a:cubicBezTo>
                    <a:pt x="2301" y="693"/>
                    <a:pt x="1276" y="33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69"/>
            <p:cNvSpPr/>
            <p:nvPr/>
          </p:nvSpPr>
          <p:spPr>
            <a:xfrm>
              <a:off x="2467571" y="4044097"/>
              <a:ext cx="280850" cy="282750"/>
            </a:xfrm>
            <a:custGeom>
              <a:rect b="b" l="l" r="r" t="t"/>
              <a:pathLst>
                <a:path extrusionOk="0" h="20684" w="20545">
                  <a:moveTo>
                    <a:pt x="0" y="1"/>
                  </a:moveTo>
                  <a:lnTo>
                    <a:pt x="0" y="1"/>
                  </a:lnTo>
                  <a:cubicBezTo>
                    <a:pt x="333" y="1165"/>
                    <a:pt x="693" y="2191"/>
                    <a:pt x="1498" y="2995"/>
                  </a:cubicBezTo>
                  <a:cubicBezTo>
                    <a:pt x="6932" y="8318"/>
                    <a:pt x="12338" y="13752"/>
                    <a:pt x="17662" y="19187"/>
                  </a:cubicBezTo>
                  <a:cubicBezTo>
                    <a:pt x="18466" y="19991"/>
                    <a:pt x="19519" y="20323"/>
                    <a:pt x="20545" y="20684"/>
                  </a:cubicBezTo>
                  <a:cubicBezTo>
                    <a:pt x="13614" y="13752"/>
                    <a:pt x="6793" y="69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69"/>
            <p:cNvSpPr/>
            <p:nvPr/>
          </p:nvSpPr>
          <p:spPr>
            <a:xfrm>
              <a:off x="3871411" y="3278126"/>
              <a:ext cx="162605" cy="164122"/>
            </a:xfrm>
            <a:custGeom>
              <a:rect b="b" l="l" r="r" t="t"/>
              <a:pathLst>
                <a:path extrusionOk="0" h="12006" w="11895">
                  <a:moveTo>
                    <a:pt x="1" y="0"/>
                  </a:moveTo>
                  <a:lnTo>
                    <a:pt x="1" y="0"/>
                  </a:lnTo>
                  <a:cubicBezTo>
                    <a:pt x="3910" y="3937"/>
                    <a:pt x="7847" y="7985"/>
                    <a:pt x="11895" y="12005"/>
                  </a:cubicBezTo>
                  <a:cubicBezTo>
                    <a:pt x="9926" y="8207"/>
                    <a:pt x="2080" y="47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8" name="Google Shape;2708;p69"/>
          <p:cNvGrpSpPr/>
          <p:nvPr/>
        </p:nvGrpSpPr>
        <p:grpSpPr>
          <a:xfrm>
            <a:off x="2329996" y="1506261"/>
            <a:ext cx="2061053" cy="1317063"/>
            <a:chOff x="2329996" y="1506261"/>
            <a:chExt cx="2061053" cy="1317063"/>
          </a:xfrm>
        </p:grpSpPr>
        <p:sp>
          <p:nvSpPr>
            <p:cNvPr id="2709" name="Google Shape;2709;p69"/>
            <p:cNvSpPr/>
            <p:nvPr/>
          </p:nvSpPr>
          <p:spPr>
            <a:xfrm>
              <a:off x="3541294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69"/>
            <p:cNvSpPr/>
            <p:nvPr/>
          </p:nvSpPr>
          <p:spPr>
            <a:xfrm>
              <a:off x="3692895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69"/>
            <p:cNvSpPr/>
            <p:nvPr/>
          </p:nvSpPr>
          <p:spPr>
            <a:xfrm>
              <a:off x="3844509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69"/>
            <p:cNvSpPr/>
            <p:nvPr/>
          </p:nvSpPr>
          <p:spPr>
            <a:xfrm>
              <a:off x="3996109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69"/>
            <p:cNvSpPr/>
            <p:nvPr/>
          </p:nvSpPr>
          <p:spPr>
            <a:xfrm>
              <a:off x="4147709" y="17160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0" y="0"/>
                  </a:moveTo>
                  <a:cubicBezTo>
                    <a:pt x="805" y="0"/>
                    <a:pt x="104" y="659"/>
                    <a:pt x="0" y="1509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69"/>
            <p:cNvSpPr/>
            <p:nvPr/>
          </p:nvSpPr>
          <p:spPr>
            <a:xfrm>
              <a:off x="2405796" y="1792033"/>
              <a:ext cx="45863" cy="45863"/>
            </a:xfrm>
            <a:custGeom>
              <a:rect b="b" l="l" r="r" t="t"/>
              <a:pathLst>
                <a:path extrusionOk="0" h="3355" w="3355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69"/>
            <p:cNvSpPr/>
            <p:nvPr/>
          </p:nvSpPr>
          <p:spPr>
            <a:xfrm>
              <a:off x="2557396" y="1792033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69"/>
            <p:cNvSpPr/>
            <p:nvPr/>
          </p:nvSpPr>
          <p:spPr>
            <a:xfrm>
              <a:off x="2707479" y="1792033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69"/>
            <p:cNvSpPr/>
            <p:nvPr/>
          </p:nvSpPr>
          <p:spPr>
            <a:xfrm>
              <a:off x="2860597" y="1791869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6" y="0"/>
                  </a:moveTo>
                  <a:cubicBezTo>
                    <a:pt x="1645" y="0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69"/>
            <p:cNvSpPr/>
            <p:nvPr/>
          </p:nvSpPr>
          <p:spPr>
            <a:xfrm>
              <a:off x="3010680" y="1792033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69"/>
            <p:cNvSpPr/>
            <p:nvPr/>
          </p:nvSpPr>
          <p:spPr>
            <a:xfrm>
              <a:off x="3162294" y="1792033"/>
              <a:ext cx="47380" cy="45863"/>
            </a:xfrm>
            <a:custGeom>
              <a:rect b="b" l="l" r="r" t="t"/>
              <a:pathLst>
                <a:path extrusionOk="0" h="3355" w="3466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69"/>
            <p:cNvSpPr/>
            <p:nvPr/>
          </p:nvSpPr>
          <p:spPr>
            <a:xfrm>
              <a:off x="3313894" y="1792033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69"/>
            <p:cNvSpPr/>
            <p:nvPr/>
          </p:nvSpPr>
          <p:spPr>
            <a:xfrm>
              <a:off x="3465494" y="17918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1" y="1648"/>
                  </a:cubicBezTo>
                  <a:cubicBezTo>
                    <a:pt x="111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69"/>
            <p:cNvSpPr/>
            <p:nvPr/>
          </p:nvSpPr>
          <p:spPr>
            <a:xfrm>
              <a:off x="3617094" y="17918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7" y="0"/>
                  </a:moveTo>
                  <a:cubicBezTo>
                    <a:pt x="1742" y="0"/>
                    <a:pt x="1676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452"/>
                    <a:pt x="3356" y="1509"/>
                  </a:cubicBezTo>
                  <a:cubicBezTo>
                    <a:pt x="3356" y="659"/>
                    <a:pt x="2661" y="0"/>
                    <a:pt x="1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69"/>
            <p:cNvSpPr/>
            <p:nvPr/>
          </p:nvSpPr>
          <p:spPr>
            <a:xfrm>
              <a:off x="3768695" y="17918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4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69"/>
            <p:cNvSpPr/>
            <p:nvPr/>
          </p:nvSpPr>
          <p:spPr>
            <a:xfrm>
              <a:off x="3920309" y="1791869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805" y="0"/>
                  </a:moveTo>
                  <a:cubicBezTo>
                    <a:pt x="1740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111" y="2563"/>
                    <a:pt x="804" y="3367"/>
                    <a:pt x="1719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69"/>
            <p:cNvSpPr/>
            <p:nvPr/>
          </p:nvSpPr>
          <p:spPr>
            <a:xfrm>
              <a:off x="4071909" y="1792033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19" y="0"/>
                  </a:moveTo>
                  <a:cubicBezTo>
                    <a:pt x="804" y="0"/>
                    <a:pt x="111" y="693"/>
                    <a:pt x="0" y="1497"/>
                  </a:cubicBezTo>
                  <a:cubicBezTo>
                    <a:pt x="0" y="2440"/>
                    <a:pt x="69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69"/>
            <p:cNvSpPr/>
            <p:nvPr/>
          </p:nvSpPr>
          <p:spPr>
            <a:xfrm>
              <a:off x="4223509" y="1792033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69"/>
            <p:cNvSpPr/>
            <p:nvPr/>
          </p:nvSpPr>
          <p:spPr>
            <a:xfrm>
              <a:off x="2329996" y="18678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69"/>
            <p:cNvSpPr/>
            <p:nvPr/>
          </p:nvSpPr>
          <p:spPr>
            <a:xfrm>
              <a:off x="2481596" y="18678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69"/>
            <p:cNvSpPr/>
            <p:nvPr/>
          </p:nvSpPr>
          <p:spPr>
            <a:xfrm>
              <a:off x="2633196" y="18676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714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69"/>
            <p:cNvSpPr/>
            <p:nvPr/>
          </p:nvSpPr>
          <p:spPr>
            <a:xfrm>
              <a:off x="2784797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69"/>
            <p:cNvSpPr/>
            <p:nvPr/>
          </p:nvSpPr>
          <p:spPr>
            <a:xfrm>
              <a:off x="2936397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4"/>
                    <a:pt x="3245" y="2551"/>
                    <a:pt x="3356" y="1747"/>
                  </a:cubicBezTo>
                  <a:cubicBezTo>
                    <a:pt x="3356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69"/>
            <p:cNvSpPr/>
            <p:nvPr/>
          </p:nvSpPr>
          <p:spPr>
            <a:xfrm>
              <a:off x="3086493" y="18678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69"/>
            <p:cNvSpPr/>
            <p:nvPr/>
          </p:nvSpPr>
          <p:spPr>
            <a:xfrm>
              <a:off x="3238094" y="1867683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69"/>
            <p:cNvSpPr/>
            <p:nvPr/>
          </p:nvSpPr>
          <p:spPr>
            <a:xfrm>
              <a:off x="3389694" y="1867669"/>
              <a:ext cx="47394" cy="46041"/>
            </a:xfrm>
            <a:custGeom>
              <a:rect b="b" l="l" r="r" t="t"/>
              <a:pathLst>
                <a:path extrusionOk="0" h="3368" w="3467">
                  <a:moveTo>
                    <a:pt x="1660" y="1"/>
                  </a:moveTo>
                  <a:cubicBezTo>
                    <a:pt x="806" y="1"/>
                    <a:pt x="111" y="659"/>
                    <a:pt x="111" y="1509"/>
                  </a:cubicBezTo>
                  <a:cubicBezTo>
                    <a:pt x="0" y="2452"/>
                    <a:pt x="805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69"/>
            <p:cNvSpPr/>
            <p:nvPr/>
          </p:nvSpPr>
          <p:spPr>
            <a:xfrm>
              <a:off x="3541294" y="18678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244"/>
                    <a:pt x="3355" y="2551"/>
                    <a:pt x="3355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69"/>
            <p:cNvSpPr/>
            <p:nvPr/>
          </p:nvSpPr>
          <p:spPr>
            <a:xfrm>
              <a:off x="3692895" y="18678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69"/>
            <p:cNvSpPr/>
            <p:nvPr/>
          </p:nvSpPr>
          <p:spPr>
            <a:xfrm>
              <a:off x="3844509" y="18678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69"/>
            <p:cNvSpPr/>
            <p:nvPr/>
          </p:nvSpPr>
          <p:spPr>
            <a:xfrm>
              <a:off x="3996109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804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69"/>
            <p:cNvSpPr/>
            <p:nvPr/>
          </p:nvSpPr>
          <p:spPr>
            <a:xfrm>
              <a:off x="4147709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805" y="0"/>
                    <a:pt x="111" y="693"/>
                    <a:pt x="0" y="1636"/>
                  </a:cubicBezTo>
                  <a:cubicBezTo>
                    <a:pt x="0" y="2551"/>
                    <a:pt x="805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69"/>
            <p:cNvSpPr/>
            <p:nvPr/>
          </p:nvSpPr>
          <p:spPr>
            <a:xfrm>
              <a:off x="4299310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69"/>
            <p:cNvSpPr/>
            <p:nvPr/>
          </p:nvSpPr>
          <p:spPr>
            <a:xfrm>
              <a:off x="2405796" y="19436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3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69"/>
            <p:cNvSpPr/>
            <p:nvPr/>
          </p:nvSpPr>
          <p:spPr>
            <a:xfrm>
              <a:off x="2555879" y="1943469"/>
              <a:ext cx="47394" cy="46041"/>
            </a:xfrm>
            <a:custGeom>
              <a:rect b="b" l="l" r="r" t="t"/>
              <a:pathLst>
                <a:path extrusionOk="0" h="3368" w="3467">
                  <a:moveTo>
                    <a:pt x="1660" y="1"/>
                  </a:moveTo>
                  <a:cubicBezTo>
                    <a:pt x="806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466" y="1759"/>
                  </a:cubicBezTo>
                  <a:cubicBezTo>
                    <a:pt x="3466" y="816"/>
                    <a:pt x="2884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69"/>
            <p:cNvSpPr/>
            <p:nvPr/>
          </p:nvSpPr>
          <p:spPr>
            <a:xfrm>
              <a:off x="2708996" y="19434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715" y="1"/>
                  </a:moveTo>
                  <a:cubicBezTo>
                    <a:pt x="1644" y="1"/>
                    <a:pt x="1572" y="5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2860597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694" y="3244"/>
                    <a:pt x="1498" y="3355"/>
                  </a:cubicBezTo>
                  <a:cubicBezTo>
                    <a:pt x="2441" y="3355"/>
                    <a:pt x="3245" y="2662"/>
                    <a:pt x="3355" y="1747"/>
                  </a:cubicBezTo>
                  <a:cubicBezTo>
                    <a:pt x="3355" y="80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69"/>
            <p:cNvSpPr/>
            <p:nvPr/>
          </p:nvSpPr>
          <p:spPr>
            <a:xfrm>
              <a:off x="3012197" y="1943496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782" y="0"/>
                  </a:moveTo>
                  <a:cubicBezTo>
                    <a:pt x="1725" y="0"/>
                    <a:pt x="1668" y="3"/>
                    <a:pt x="1609" y="10"/>
                  </a:cubicBezTo>
                  <a:cubicBezTo>
                    <a:pt x="694" y="10"/>
                    <a:pt x="1" y="703"/>
                    <a:pt x="1" y="1646"/>
                  </a:cubicBezTo>
                  <a:cubicBezTo>
                    <a:pt x="1" y="2561"/>
                    <a:pt x="694" y="3365"/>
                    <a:pt x="1609" y="3365"/>
                  </a:cubicBezTo>
                  <a:cubicBezTo>
                    <a:pt x="2552" y="3365"/>
                    <a:pt x="3356" y="2561"/>
                    <a:pt x="3356" y="1646"/>
                  </a:cubicBezTo>
                  <a:cubicBezTo>
                    <a:pt x="3252" y="762"/>
                    <a:pt x="2636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69"/>
            <p:cNvSpPr/>
            <p:nvPr/>
          </p:nvSpPr>
          <p:spPr>
            <a:xfrm>
              <a:off x="3163811" y="1943469"/>
              <a:ext cx="45863" cy="46041"/>
            </a:xfrm>
            <a:custGeom>
              <a:rect b="b" l="l" r="r" t="t"/>
              <a:pathLst>
                <a:path extrusionOk="0" h="3368" w="3355">
                  <a:moveTo>
                    <a:pt x="1695" y="1"/>
                  </a:moveTo>
                  <a:cubicBezTo>
                    <a:pt x="1630" y="1"/>
                    <a:pt x="1564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452"/>
                    <a:pt x="3355" y="1510"/>
                  </a:cubicBezTo>
                  <a:cubicBezTo>
                    <a:pt x="3252" y="659"/>
                    <a:pt x="2550" y="1"/>
                    <a:pt x="1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69"/>
            <p:cNvSpPr/>
            <p:nvPr/>
          </p:nvSpPr>
          <p:spPr>
            <a:xfrm>
              <a:off x="3315411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69"/>
            <p:cNvSpPr/>
            <p:nvPr/>
          </p:nvSpPr>
          <p:spPr>
            <a:xfrm>
              <a:off x="3465494" y="19436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858" y="0"/>
                  </a:moveTo>
                  <a:cubicBezTo>
                    <a:pt x="916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69"/>
            <p:cNvSpPr/>
            <p:nvPr/>
          </p:nvSpPr>
          <p:spPr>
            <a:xfrm>
              <a:off x="3617094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12" y="693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636"/>
                  </a:cubicBezTo>
                  <a:cubicBezTo>
                    <a:pt x="335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768695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69"/>
            <p:cNvSpPr/>
            <p:nvPr/>
          </p:nvSpPr>
          <p:spPr>
            <a:xfrm>
              <a:off x="3920309" y="19436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440"/>
                    <a:pt x="80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69"/>
            <p:cNvSpPr/>
            <p:nvPr/>
          </p:nvSpPr>
          <p:spPr>
            <a:xfrm>
              <a:off x="4071909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694" y="0"/>
                    <a:pt x="0" y="804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69"/>
            <p:cNvSpPr/>
            <p:nvPr/>
          </p:nvSpPr>
          <p:spPr>
            <a:xfrm>
              <a:off x="4223509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11" y="693"/>
                    <a:pt x="1" y="1636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69"/>
            <p:cNvSpPr/>
            <p:nvPr/>
          </p:nvSpPr>
          <p:spPr>
            <a:xfrm>
              <a:off x="2329996" y="20194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69"/>
            <p:cNvSpPr/>
            <p:nvPr/>
          </p:nvSpPr>
          <p:spPr>
            <a:xfrm>
              <a:off x="2481596" y="20194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47" y="0"/>
                  </a:moveTo>
                  <a:cubicBezTo>
                    <a:pt x="693" y="0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69"/>
            <p:cNvSpPr/>
            <p:nvPr/>
          </p:nvSpPr>
          <p:spPr>
            <a:xfrm>
              <a:off x="2633196" y="20194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69"/>
            <p:cNvSpPr/>
            <p:nvPr/>
          </p:nvSpPr>
          <p:spPr>
            <a:xfrm>
              <a:off x="2784797" y="20194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69"/>
            <p:cNvSpPr/>
            <p:nvPr/>
          </p:nvSpPr>
          <p:spPr>
            <a:xfrm>
              <a:off x="2934879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916" y="0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69"/>
            <p:cNvSpPr/>
            <p:nvPr/>
          </p:nvSpPr>
          <p:spPr>
            <a:xfrm>
              <a:off x="3088011" y="2019296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781" y="0"/>
                  </a:moveTo>
                  <a:cubicBezTo>
                    <a:pt x="1724" y="0"/>
                    <a:pt x="1667" y="4"/>
                    <a:pt x="1608" y="10"/>
                  </a:cubicBezTo>
                  <a:cubicBezTo>
                    <a:pt x="693" y="10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69"/>
            <p:cNvSpPr/>
            <p:nvPr/>
          </p:nvSpPr>
          <p:spPr>
            <a:xfrm>
              <a:off x="3238094" y="20194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858" y="0"/>
                  </a:moveTo>
                  <a:cubicBezTo>
                    <a:pt x="915" y="0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355" y="694"/>
                    <a:pt x="2773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389694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0"/>
                  </a:moveTo>
                  <a:cubicBezTo>
                    <a:pt x="805" y="0"/>
                    <a:pt x="0" y="804"/>
                    <a:pt x="111" y="1747"/>
                  </a:cubicBezTo>
                  <a:cubicBezTo>
                    <a:pt x="111" y="2551"/>
                    <a:pt x="805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541294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609" y="0"/>
                  </a:moveTo>
                  <a:cubicBezTo>
                    <a:pt x="805" y="0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692895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12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7" y="804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844509" y="20194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0"/>
                  </a:moveTo>
                  <a:cubicBezTo>
                    <a:pt x="804" y="0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996109" y="2019269"/>
              <a:ext cx="47380" cy="46041"/>
            </a:xfrm>
            <a:custGeom>
              <a:rect b="b" l="l" r="r" t="t"/>
              <a:pathLst>
                <a:path extrusionOk="0" h="3368" w="3466">
                  <a:moveTo>
                    <a:pt x="1660" y="1"/>
                  </a:moveTo>
                  <a:cubicBezTo>
                    <a:pt x="805" y="1"/>
                    <a:pt x="103" y="659"/>
                    <a:pt x="0" y="1510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69"/>
            <p:cNvSpPr/>
            <p:nvPr/>
          </p:nvSpPr>
          <p:spPr>
            <a:xfrm>
              <a:off x="4147709" y="20192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660" y="1"/>
                  </a:moveTo>
                  <a:cubicBezTo>
                    <a:pt x="805" y="1"/>
                    <a:pt x="104" y="659"/>
                    <a:pt x="0" y="1510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69"/>
            <p:cNvSpPr/>
            <p:nvPr/>
          </p:nvSpPr>
          <p:spPr>
            <a:xfrm>
              <a:off x="4299310" y="20194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" y="694"/>
                    <a:pt x="1" y="1636"/>
                  </a:cubicBezTo>
                  <a:cubicBezTo>
                    <a:pt x="1" y="2551"/>
                    <a:pt x="805" y="3244"/>
                    <a:pt x="1609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69"/>
            <p:cNvSpPr/>
            <p:nvPr/>
          </p:nvSpPr>
          <p:spPr>
            <a:xfrm>
              <a:off x="2405796" y="20952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69"/>
            <p:cNvSpPr/>
            <p:nvPr/>
          </p:nvSpPr>
          <p:spPr>
            <a:xfrm>
              <a:off x="2557396" y="20952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69"/>
            <p:cNvSpPr/>
            <p:nvPr/>
          </p:nvSpPr>
          <p:spPr>
            <a:xfrm>
              <a:off x="2708996" y="20950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609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2860597" y="20950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804" y="1"/>
                  </a:moveTo>
                  <a:cubicBezTo>
                    <a:pt x="1740" y="1"/>
                    <a:pt x="1675" y="5"/>
                    <a:pt x="1609" y="13"/>
                  </a:cubicBezTo>
                  <a:cubicBezTo>
                    <a:pt x="694" y="13"/>
                    <a:pt x="1" y="817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367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3010680" y="20952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3162294" y="20952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69"/>
            <p:cNvSpPr/>
            <p:nvPr/>
          </p:nvSpPr>
          <p:spPr>
            <a:xfrm>
              <a:off x="3313894" y="2095097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254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69"/>
            <p:cNvSpPr/>
            <p:nvPr/>
          </p:nvSpPr>
          <p:spPr>
            <a:xfrm>
              <a:off x="3465494" y="20952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1" y="694"/>
                    <a:pt x="111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1" y="3355"/>
                    <a:pt x="3355" y="2662"/>
                    <a:pt x="3355" y="1636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69"/>
            <p:cNvSpPr/>
            <p:nvPr/>
          </p:nvSpPr>
          <p:spPr>
            <a:xfrm>
              <a:off x="3617094" y="20952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6" y="1636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69"/>
            <p:cNvSpPr/>
            <p:nvPr/>
          </p:nvSpPr>
          <p:spPr>
            <a:xfrm>
              <a:off x="3768695" y="20952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69"/>
            <p:cNvSpPr/>
            <p:nvPr/>
          </p:nvSpPr>
          <p:spPr>
            <a:xfrm>
              <a:off x="3920309" y="2095097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665" y="0"/>
                  </a:moveTo>
                  <a:cubicBezTo>
                    <a:pt x="720" y="0"/>
                    <a:pt x="104" y="762"/>
                    <a:pt x="0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69"/>
            <p:cNvSpPr/>
            <p:nvPr/>
          </p:nvSpPr>
          <p:spPr>
            <a:xfrm>
              <a:off x="4071909" y="20952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4" y="1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69"/>
            <p:cNvSpPr/>
            <p:nvPr/>
          </p:nvSpPr>
          <p:spPr>
            <a:xfrm>
              <a:off x="4223509" y="20950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69"/>
            <p:cNvSpPr/>
            <p:nvPr/>
          </p:nvSpPr>
          <p:spPr>
            <a:xfrm>
              <a:off x="2481596" y="2170883"/>
              <a:ext cx="45863" cy="46027"/>
            </a:xfrm>
            <a:custGeom>
              <a:rect b="b" l="l" r="r" t="t"/>
              <a:pathLst>
                <a:path extrusionOk="0" h="3367" w="3355">
                  <a:moveTo>
                    <a:pt x="1716" y="0"/>
                  </a:moveTo>
                  <a:cubicBezTo>
                    <a:pt x="1645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0" y="2562"/>
                    <a:pt x="804" y="3366"/>
                    <a:pt x="1747" y="3366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6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69"/>
            <p:cNvSpPr/>
            <p:nvPr/>
          </p:nvSpPr>
          <p:spPr>
            <a:xfrm>
              <a:off x="2631679" y="21710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5" y="3245"/>
                    <a:pt x="1719" y="3355"/>
                  </a:cubicBezTo>
                  <a:cubicBezTo>
                    <a:pt x="2662" y="3355"/>
                    <a:pt x="3466" y="2662"/>
                    <a:pt x="3466" y="1636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69"/>
            <p:cNvSpPr/>
            <p:nvPr/>
          </p:nvSpPr>
          <p:spPr>
            <a:xfrm>
              <a:off x="4071909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69"/>
            <p:cNvSpPr/>
            <p:nvPr/>
          </p:nvSpPr>
          <p:spPr>
            <a:xfrm>
              <a:off x="2936397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5"/>
                    <a:pt x="3245" y="2551"/>
                    <a:pt x="3356" y="1747"/>
                  </a:cubicBezTo>
                  <a:cubicBezTo>
                    <a:pt x="3356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69"/>
            <p:cNvSpPr/>
            <p:nvPr/>
          </p:nvSpPr>
          <p:spPr>
            <a:xfrm>
              <a:off x="3086493" y="21710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662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69"/>
            <p:cNvSpPr/>
            <p:nvPr/>
          </p:nvSpPr>
          <p:spPr>
            <a:xfrm>
              <a:off x="3238094" y="21710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69"/>
            <p:cNvSpPr/>
            <p:nvPr/>
          </p:nvSpPr>
          <p:spPr>
            <a:xfrm>
              <a:off x="3389694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5" y="1"/>
                    <a:pt x="111" y="694"/>
                    <a:pt x="111" y="1636"/>
                  </a:cubicBezTo>
                  <a:cubicBezTo>
                    <a:pt x="0" y="2551"/>
                    <a:pt x="805" y="324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69"/>
            <p:cNvSpPr/>
            <p:nvPr/>
          </p:nvSpPr>
          <p:spPr>
            <a:xfrm>
              <a:off x="3541294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24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69"/>
            <p:cNvSpPr/>
            <p:nvPr/>
          </p:nvSpPr>
          <p:spPr>
            <a:xfrm>
              <a:off x="3692895" y="21710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694"/>
                    <a:pt x="1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245"/>
                    <a:pt x="3356" y="2551"/>
                    <a:pt x="3356" y="174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69"/>
            <p:cNvSpPr/>
            <p:nvPr/>
          </p:nvSpPr>
          <p:spPr>
            <a:xfrm>
              <a:off x="3844509" y="2170883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806" y="0"/>
                  </a:moveTo>
                  <a:cubicBezTo>
                    <a:pt x="1741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111" y="2562"/>
                    <a:pt x="804" y="3366"/>
                    <a:pt x="1719" y="3366"/>
                  </a:cubicBezTo>
                  <a:cubicBezTo>
                    <a:pt x="2662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69"/>
            <p:cNvSpPr/>
            <p:nvPr/>
          </p:nvSpPr>
          <p:spPr>
            <a:xfrm>
              <a:off x="3996109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693" y="1"/>
                    <a:pt x="0" y="805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69"/>
            <p:cNvSpPr/>
            <p:nvPr/>
          </p:nvSpPr>
          <p:spPr>
            <a:xfrm>
              <a:off x="4147709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5" y="1"/>
                    <a:pt x="111" y="694"/>
                    <a:pt x="0" y="1498"/>
                  </a:cubicBezTo>
                  <a:cubicBezTo>
                    <a:pt x="0" y="2441"/>
                    <a:pt x="694" y="324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69"/>
            <p:cNvSpPr/>
            <p:nvPr/>
          </p:nvSpPr>
          <p:spPr>
            <a:xfrm>
              <a:off x="2557396" y="22466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69"/>
            <p:cNvSpPr/>
            <p:nvPr/>
          </p:nvSpPr>
          <p:spPr>
            <a:xfrm>
              <a:off x="2707479" y="2246834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916" y="3356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69"/>
            <p:cNvSpPr/>
            <p:nvPr/>
          </p:nvSpPr>
          <p:spPr>
            <a:xfrm>
              <a:off x="2859079" y="2246834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69"/>
            <p:cNvSpPr/>
            <p:nvPr/>
          </p:nvSpPr>
          <p:spPr>
            <a:xfrm>
              <a:off x="3012197" y="22468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8" y="3356"/>
                  </a:cubicBezTo>
                  <a:cubicBezTo>
                    <a:pt x="2552" y="3356"/>
                    <a:pt x="3245" y="2552"/>
                    <a:pt x="3356" y="1748"/>
                  </a:cubicBezTo>
                  <a:cubicBezTo>
                    <a:pt x="3356" y="694"/>
                    <a:pt x="2663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69"/>
            <p:cNvSpPr/>
            <p:nvPr/>
          </p:nvSpPr>
          <p:spPr>
            <a:xfrm>
              <a:off x="3162294" y="2246697"/>
              <a:ext cx="47380" cy="46013"/>
            </a:xfrm>
            <a:custGeom>
              <a:rect b="b" l="l" r="r" t="t"/>
              <a:pathLst>
                <a:path extrusionOk="0" h="3366" w="3466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69"/>
            <p:cNvSpPr/>
            <p:nvPr/>
          </p:nvSpPr>
          <p:spPr>
            <a:xfrm>
              <a:off x="3315411" y="2246683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4" y="0"/>
                  </a:moveTo>
                  <a:cubicBezTo>
                    <a:pt x="1644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608" y="3367"/>
                  </a:cubicBezTo>
                  <a:cubicBezTo>
                    <a:pt x="2551" y="3256"/>
                    <a:pt x="3355" y="2563"/>
                    <a:pt x="3244" y="1648"/>
                  </a:cubicBezTo>
                  <a:cubicBezTo>
                    <a:pt x="3244" y="668"/>
                    <a:pt x="2645" y="0"/>
                    <a:pt x="1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69"/>
            <p:cNvSpPr/>
            <p:nvPr/>
          </p:nvSpPr>
          <p:spPr>
            <a:xfrm>
              <a:off x="3465494" y="2246834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858" y="1"/>
                  </a:moveTo>
                  <a:cubicBezTo>
                    <a:pt x="916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466" y="2552"/>
                    <a:pt x="3355" y="1637"/>
                  </a:cubicBezTo>
                  <a:cubicBezTo>
                    <a:pt x="3355" y="694"/>
                    <a:pt x="2662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69"/>
            <p:cNvSpPr/>
            <p:nvPr/>
          </p:nvSpPr>
          <p:spPr>
            <a:xfrm>
              <a:off x="3617094" y="22466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6" y="1648"/>
                  </a:cubicBezTo>
                  <a:cubicBezTo>
                    <a:pt x="3356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69"/>
            <p:cNvSpPr/>
            <p:nvPr/>
          </p:nvSpPr>
          <p:spPr>
            <a:xfrm>
              <a:off x="3768695" y="22466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3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69"/>
            <p:cNvSpPr/>
            <p:nvPr/>
          </p:nvSpPr>
          <p:spPr>
            <a:xfrm>
              <a:off x="3920309" y="2246697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801" y="1"/>
                  </a:moveTo>
                  <a:cubicBezTo>
                    <a:pt x="1738" y="1"/>
                    <a:pt x="1674" y="4"/>
                    <a:pt x="1608" y="11"/>
                  </a:cubicBezTo>
                  <a:cubicBezTo>
                    <a:pt x="804" y="11"/>
                    <a:pt x="0" y="704"/>
                    <a:pt x="0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355" y="2562"/>
                    <a:pt x="3355" y="1647"/>
                  </a:cubicBezTo>
                  <a:cubicBezTo>
                    <a:pt x="3355" y="763"/>
                    <a:pt x="2745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69"/>
            <p:cNvSpPr/>
            <p:nvPr/>
          </p:nvSpPr>
          <p:spPr>
            <a:xfrm>
              <a:off x="4071909" y="22468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69"/>
            <p:cNvSpPr/>
            <p:nvPr/>
          </p:nvSpPr>
          <p:spPr>
            <a:xfrm>
              <a:off x="4223509" y="22468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1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69"/>
            <p:cNvSpPr/>
            <p:nvPr/>
          </p:nvSpPr>
          <p:spPr>
            <a:xfrm>
              <a:off x="2633196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694" y="3245"/>
                    <a:pt x="1608" y="3356"/>
                  </a:cubicBezTo>
                  <a:cubicBezTo>
                    <a:pt x="2440" y="3356"/>
                    <a:pt x="3244" y="2663"/>
                    <a:pt x="3355" y="1748"/>
                  </a:cubicBezTo>
                  <a:cubicBezTo>
                    <a:pt x="3355" y="805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69"/>
            <p:cNvSpPr/>
            <p:nvPr/>
          </p:nvSpPr>
          <p:spPr>
            <a:xfrm>
              <a:off x="2784797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694" y="3356"/>
                    <a:pt x="1609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69"/>
            <p:cNvSpPr/>
            <p:nvPr/>
          </p:nvSpPr>
          <p:spPr>
            <a:xfrm>
              <a:off x="2934879" y="23224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1" y="0"/>
                  </a:moveTo>
                  <a:cubicBezTo>
                    <a:pt x="806" y="0"/>
                    <a:pt x="112" y="659"/>
                    <a:pt x="112" y="1509"/>
                  </a:cubicBezTo>
                  <a:cubicBezTo>
                    <a:pt x="1" y="2452"/>
                    <a:pt x="805" y="3256"/>
                    <a:pt x="1720" y="3367"/>
                  </a:cubicBezTo>
                  <a:cubicBezTo>
                    <a:pt x="2552" y="3367"/>
                    <a:pt x="3356" y="2674"/>
                    <a:pt x="3467" y="1759"/>
                  </a:cubicBezTo>
                  <a:cubicBezTo>
                    <a:pt x="3467" y="816"/>
                    <a:pt x="2773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69"/>
            <p:cNvSpPr/>
            <p:nvPr/>
          </p:nvSpPr>
          <p:spPr>
            <a:xfrm>
              <a:off x="3086493" y="2322634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69"/>
            <p:cNvSpPr/>
            <p:nvPr/>
          </p:nvSpPr>
          <p:spPr>
            <a:xfrm>
              <a:off x="3238094" y="2322634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69"/>
            <p:cNvSpPr/>
            <p:nvPr/>
          </p:nvSpPr>
          <p:spPr>
            <a:xfrm>
              <a:off x="3391211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694" y="3356"/>
                    <a:pt x="1608" y="3356"/>
                  </a:cubicBezTo>
                  <a:cubicBezTo>
                    <a:pt x="2551" y="3356"/>
                    <a:pt x="3244" y="2552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69"/>
            <p:cNvSpPr/>
            <p:nvPr/>
          </p:nvSpPr>
          <p:spPr>
            <a:xfrm>
              <a:off x="3541294" y="23224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805" y="12"/>
                    <a:pt x="1" y="816"/>
                    <a:pt x="112" y="1648"/>
                  </a:cubicBezTo>
                  <a:cubicBezTo>
                    <a:pt x="112" y="2563"/>
                    <a:pt x="805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69"/>
            <p:cNvSpPr/>
            <p:nvPr/>
          </p:nvSpPr>
          <p:spPr>
            <a:xfrm>
              <a:off x="3692895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69"/>
            <p:cNvSpPr/>
            <p:nvPr/>
          </p:nvSpPr>
          <p:spPr>
            <a:xfrm>
              <a:off x="3844509" y="2322634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69"/>
            <p:cNvSpPr/>
            <p:nvPr/>
          </p:nvSpPr>
          <p:spPr>
            <a:xfrm>
              <a:off x="3996109" y="2322483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69"/>
            <p:cNvSpPr/>
            <p:nvPr/>
          </p:nvSpPr>
          <p:spPr>
            <a:xfrm>
              <a:off x="2557396" y="23982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451"/>
                    <a:pt x="804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69"/>
            <p:cNvSpPr/>
            <p:nvPr/>
          </p:nvSpPr>
          <p:spPr>
            <a:xfrm>
              <a:off x="2708996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47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244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69"/>
            <p:cNvSpPr/>
            <p:nvPr/>
          </p:nvSpPr>
          <p:spPr>
            <a:xfrm>
              <a:off x="2860597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24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69"/>
            <p:cNvSpPr/>
            <p:nvPr/>
          </p:nvSpPr>
          <p:spPr>
            <a:xfrm>
              <a:off x="3010680" y="2398297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1"/>
                  </a:moveTo>
                  <a:cubicBezTo>
                    <a:pt x="819" y="1"/>
                    <a:pt x="112" y="763"/>
                    <a:pt x="112" y="1647"/>
                  </a:cubicBezTo>
                  <a:cubicBezTo>
                    <a:pt x="1" y="2562"/>
                    <a:pt x="805" y="3366"/>
                    <a:pt x="1720" y="3366"/>
                  </a:cubicBezTo>
                  <a:cubicBezTo>
                    <a:pt x="2663" y="3366"/>
                    <a:pt x="3467" y="2562"/>
                    <a:pt x="3467" y="1647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69"/>
            <p:cNvSpPr/>
            <p:nvPr/>
          </p:nvSpPr>
          <p:spPr>
            <a:xfrm>
              <a:off x="3163811" y="2398297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781" y="1"/>
                  </a:moveTo>
                  <a:cubicBezTo>
                    <a:pt x="1725" y="1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251" y="763"/>
                    <a:pt x="2635" y="1"/>
                    <a:pt x="1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69"/>
            <p:cNvSpPr/>
            <p:nvPr/>
          </p:nvSpPr>
          <p:spPr>
            <a:xfrm>
              <a:off x="3313894" y="2398448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19" y="0"/>
                  </a:moveTo>
                  <a:cubicBezTo>
                    <a:pt x="804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69"/>
            <p:cNvSpPr/>
            <p:nvPr/>
          </p:nvSpPr>
          <p:spPr>
            <a:xfrm>
              <a:off x="3465494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69"/>
            <p:cNvSpPr/>
            <p:nvPr/>
          </p:nvSpPr>
          <p:spPr>
            <a:xfrm>
              <a:off x="3617094" y="2398448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69"/>
            <p:cNvSpPr/>
            <p:nvPr/>
          </p:nvSpPr>
          <p:spPr>
            <a:xfrm>
              <a:off x="3768695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12" y="693"/>
                    <a:pt x="1" y="1497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69"/>
            <p:cNvSpPr/>
            <p:nvPr/>
          </p:nvSpPr>
          <p:spPr>
            <a:xfrm>
              <a:off x="3920309" y="2398284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69"/>
            <p:cNvSpPr/>
            <p:nvPr/>
          </p:nvSpPr>
          <p:spPr>
            <a:xfrm>
              <a:off x="2633196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8" y="0"/>
                  </a:moveTo>
                  <a:cubicBezTo>
                    <a:pt x="694" y="0"/>
                    <a:pt x="0" y="693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69"/>
            <p:cNvSpPr/>
            <p:nvPr/>
          </p:nvSpPr>
          <p:spPr>
            <a:xfrm>
              <a:off x="2784797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69"/>
            <p:cNvSpPr/>
            <p:nvPr/>
          </p:nvSpPr>
          <p:spPr>
            <a:xfrm>
              <a:off x="2936397" y="2474084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5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563"/>
                    <a:pt x="3356" y="1648"/>
                  </a:cubicBezTo>
                  <a:cubicBezTo>
                    <a:pt x="3252" y="668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69"/>
            <p:cNvSpPr/>
            <p:nvPr/>
          </p:nvSpPr>
          <p:spPr>
            <a:xfrm>
              <a:off x="3086493" y="2474097"/>
              <a:ext cx="47380" cy="46013"/>
            </a:xfrm>
            <a:custGeom>
              <a:rect b="b" l="l" r="r" t="t"/>
              <a:pathLst>
                <a:path extrusionOk="0" h="3366" w="3466">
                  <a:moveTo>
                    <a:pt x="1683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69"/>
            <p:cNvSpPr/>
            <p:nvPr/>
          </p:nvSpPr>
          <p:spPr>
            <a:xfrm>
              <a:off x="3238094" y="2474248"/>
              <a:ext cx="47380" cy="45863"/>
            </a:xfrm>
            <a:custGeom>
              <a:rect b="b" l="l" r="r" t="t"/>
              <a:pathLst>
                <a:path extrusionOk="0" h="3355" w="3466">
                  <a:moveTo>
                    <a:pt x="1719" y="0"/>
                  </a:moveTo>
                  <a:cubicBezTo>
                    <a:pt x="915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551" y="3355"/>
                    <a:pt x="3355" y="2662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69"/>
            <p:cNvSpPr/>
            <p:nvPr/>
          </p:nvSpPr>
          <p:spPr>
            <a:xfrm>
              <a:off x="3389694" y="2474084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6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0" y="816"/>
                    <a:pt x="111" y="1648"/>
                  </a:cubicBezTo>
                  <a:cubicBezTo>
                    <a:pt x="111" y="2563"/>
                    <a:pt x="915" y="3367"/>
                    <a:pt x="1858" y="3367"/>
                  </a:cubicBezTo>
                  <a:cubicBezTo>
                    <a:pt x="2773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69"/>
            <p:cNvSpPr/>
            <p:nvPr/>
          </p:nvSpPr>
          <p:spPr>
            <a:xfrm>
              <a:off x="3541294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69"/>
            <p:cNvSpPr/>
            <p:nvPr/>
          </p:nvSpPr>
          <p:spPr>
            <a:xfrm>
              <a:off x="3692895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69"/>
            <p:cNvSpPr/>
            <p:nvPr/>
          </p:nvSpPr>
          <p:spPr>
            <a:xfrm>
              <a:off x="2708996" y="25500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69"/>
            <p:cNvSpPr/>
            <p:nvPr/>
          </p:nvSpPr>
          <p:spPr>
            <a:xfrm>
              <a:off x="2860597" y="25500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69"/>
            <p:cNvSpPr/>
            <p:nvPr/>
          </p:nvSpPr>
          <p:spPr>
            <a:xfrm>
              <a:off x="3162294" y="2550048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69"/>
            <p:cNvSpPr/>
            <p:nvPr/>
          </p:nvSpPr>
          <p:spPr>
            <a:xfrm>
              <a:off x="3313894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69"/>
            <p:cNvSpPr/>
            <p:nvPr/>
          </p:nvSpPr>
          <p:spPr>
            <a:xfrm>
              <a:off x="3465494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69"/>
            <p:cNvSpPr/>
            <p:nvPr/>
          </p:nvSpPr>
          <p:spPr>
            <a:xfrm>
              <a:off x="3617094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69"/>
            <p:cNvSpPr/>
            <p:nvPr/>
          </p:nvSpPr>
          <p:spPr>
            <a:xfrm>
              <a:off x="2784797" y="26258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69"/>
            <p:cNvSpPr/>
            <p:nvPr/>
          </p:nvSpPr>
          <p:spPr>
            <a:xfrm>
              <a:off x="2934879" y="26258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916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69"/>
            <p:cNvSpPr/>
            <p:nvPr/>
          </p:nvSpPr>
          <p:spPr>
            <a:xfrm>
              <a:off x="3086493" y="2625848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69"/>
            <p:cNvSpPr/>
            <p:nvPr/>
          </p:nvSpPr>
          <p:spPr>
            <a:xfrm>
              <a:off x="3238094" y="2625684"/>
              <a:ext cx="47380" cy="46041"/>
            </a:xfrm>
            <a:custGeom>
              <a:rect b="b" l="l" r="r" t="t"/>
              <a:pathLst>
                <a:path extrusionOk="0" h="3368" w="3466">
                  <a:moveTo>
                    <a:pt x="1660" y="1"/>
                  </a:moveTo>
                  <a:cubicBezTo>
                    <a:pt x="805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69"/>
            <p:cNvSpPr/>
            <p:nvPr/>
          </p:nvSpPr>
          <p:spPr>
            <a:xfrm>
              <a:off x="3391211" y="26258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69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4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69"/>
            <p:cNvSpPr/>
            <p:nvPr/>
          </p:nvSpPr>
          <p:spPr>
            <a:xfrm>
              <a:off x="3541294" y="2625711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773" y="10"/>
                    <a:pt x="1858" y="10"/>
                  </a:cubicBezTo>
                  <a:cubicBezTo>
                    <a:pt x="1800" y="3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69"/>
            <p:cNvSpPr/>
            <p:nvPr/>
          </p:nvSpPr>
          <p:spPr>
            <a:xfrm>
              <a:off x="2860597" y="27016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244"/>
                    <a:pt x="3245" y="2551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69"/>
            <p:cNvSpPr/>
            <p:nvPr/>
          </p:nvSpPr>
          <p:spPr>
            <a:xfrm>
              <a:off x="3010680" y="2701512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254"/>
                    <a:pt x="1720" y="3365"/>
                  </a:cubicBezTo>
                  <a:cubicBezTo>
                    <a:pt x="2663" y="3365"/>
                    <a:pt x="3467" y="2561"/>
                    <a:pt x="3467" y="1646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69"/>
            <p:cNvSpPr/>
            <p:nvPr/>
          </p:nvSpPr>
          <p:spPr>
            <a:xfrm>
              <a:off x="3163811" y="2701512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781" y="0"/>
                  </a:moveTo>
                  <a:cubicBezTo>
                    <a:pt x="1725" y="0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69"/>
            <p:cNvSpPr/>
            <p:nvPr/>
          </p:nvSpPr>
          <p:spPr>
            <a:xfrm>
              <a:off x="3313894" y="2701512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466" y="2561"/>
                    <a:pt x="3355" y="1646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69"/>
            <p:cNvSpPr/>
            <p:nvPr/>
          </p:nvSpPr>
          <p:spPr>
            <a:xfrm>
              <a:off x="3465494" y="27016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694"/>
                    <a:pt x="111" y="1636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244"/>
                    <a:pt x="3466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69"/>
            <p:cNvSpPr/>
            <p:nvPr/>
          </p:nvSpPr>
          <p:spPr>
            <a:xfrm>
              <a:off x="3088011" y="2777448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5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69"/>
            <p:cNvSpPr/>
            <p:nvPr/>
          </p:nvSpPr>
          <p:spPr>
            <a:xfrm>
              <a:off x="3238094" y="2777448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69"/>
            <p:cNvSpPr/>
            <p:nvPr/>
          </p:nvSpPr>
          <p:spPr>
            <a:xfrm>
              <a:off x="2784797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694" y="3245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69"/>
            <p:cNvSpPr/>
            <p:nvPr/>
          </p:nvSpPr>
          <p:spPr>
            <a:xfrm>
              <a:off x="2784797" y="15646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1"/>
                    <a:pt x="694" y="3356"/>
                    <a:pt x="1609" y="3356"/>
                  </a:cubicBezTo>
                  <a:cubicBezTo>
                    <a:pt x="2551" y="3356"/>
                    <a:pt x="3355" y="2551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69"/>
            <p:cNvSpPr/>
            <p:nvPr/>
          </p:nvSpPr>
          <p:spPr>
            <a:xfrm>
              <a:off x="2934879" y="15646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1"/>
                    <a:pt x="805" y="3356"/>
                    <a:pt x="1720" y="3356"/>
                  </a:cubicBezTo>
                  <a:cubicBezTo>
                    <a:pt x="2663" y="3356"/>
                    <a:pt x="3467" y="2551"/>
                    <a:pt x="3467" y="163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69"/>
            <p:cNvSpPr/>
            <p:nvPr/>
          </p:nvSpPr>
          <p:spPr>
            <a:xfrm>
              <a:off x="3086493" y="1564619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1"/>
                    <a:pt x="804" y="3245"/>
                    <a:pt x="1719" y="3356"/>
                  </a:cubicBezTo>
                  <a:cubicBezTo>
                    <a:pt x="2662" y="3356"/>
                    <a:pt x="3466" y="2551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69"/>
            <p:cNvSpPr/>
            <p:nvPr/>
          </p:nvSpPr>
          <p:spPr>
            <a:xfrm>
              <a:off x="3239611" y="15646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1"/>
                    <a:pt x="804" y="3356"/>
                    <a:pt x="1608" y="3356"/>
                  </a:cubicBezTo>
                  <a:cubicBezTo>
                    <a:pt x="2551" y="3356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69"/>
            <p:cNvSpPr/>
            <p:nvPr/>
          </p:nvSpPr>
          <p:spPr>
            <a:xfrm>
              <a:off x="3389694" y="15646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1"/>
                    <a:pt x="805" y="3356"/>
                    <a:pt x="1719" y="3356"/>
                  </a:cubicBezTo>
                  <a:cubicBezTo>
                    <a:pt x="2662" y="3356"/>
                    <a:pt x="3466" y="2551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69"/>
            <p:cNvSpPr/>
            <p:nvPr/>
          </p:nvSpPr>
          <p:spPr>
            <a:xfrm>
              <a:off x="3541294" y="15646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" y="805"/>
                    <a:pt x="112" y="1747"/>
                  </a:cubicBezTo>
                  <a:cubicBezTo>
                    <a:pt x="112" y="2551"/>
                    <a:pt x="805" y="3356"/>
                    <a:pt x="1720" y="3356"/>
                  </a:cubicBezTo>
                  <a:cubicBezTo>
                    <a:pt x="2662" y="3356"/>
                    <a:pt x="3355" y="2551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69"/>
            <p:cNvSpPr/>
            <p:nvPr/>
          </p:nvSpPr>
          <p:spPr>
            <a:xfrm>
              <a:off x="3692895" y="1564482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684" y="0"/>
                  </a:moveTo>
                  <a:cubicBezTo>
                    <a:pt x="818" y="0"/>
                    <a:pt x="105" y="763"/>
                    <a:pt x="1" y="1647"/>
                  </a:cubicBezTo>
                  <a:cubicBezTo>
                    <a:pt x="1" y="2561"/>
                    <a:pt x="805" y="3366"/>
                    <a:pt x="1720" y="3366"/>
                  </a:cubicBezTo>
                  <a:cubicBezTo>
                    <a:pt x="2663" y="3366"/>
                    <a:pt x="3356" y="2561"/>
                    <a:pt x="3356" y="1647"/>
                  </a:cubicBezTo>
                  <a:cubicBezTo>
                    <a:pt x="3356" y="704"/>
                    <a:pt x="2663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69"/>
            <p:cNvSpPr/>
            <p:nvPr/>
          </p:nvSpPr>
          <p:spPr>
            <a:xfrm>
              <a:off x="3844509" y="1564482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665" y="0"/>
                  </a:moveTo>
                  <a:cubicBezTo>
                    <a:pt x="720" y="0"/>
                    <a:pt x="104" y="763"/>
                    <a:pt x="0" y="1647"/>
                  </a:cubicBezTo>
                  <a:cubicBezTo>
                    <a:pt x="0" y="2561"/>
                    <a:pt x="804" y="3366"/>
                    <a:pt x="1719" y="3366"/>
                  </a:cubicBezTo>
                  <a:cubicBezTo>
                    <a:pt x="2662" y="3366"/>
                    <a:pt x="3355" y="2561"/>
                    <a:pt x="3355" y="1647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69"/>
            <p:cNvSpPr/>
            <p:nvPr/>
          </p:nvSpPr>
          <p:spPr>
            <a:xfrm>
              <a:off x="2555879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69"/>
            <p:cNvSpPr/>
            <p:nvPr/>
          </p:nvSpPr>
          <p:spPr>
            <a:xfrm>
              <a:off x="2707479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69"/>
            <p:cNvSpPr/>
            <p:nvPr/>
          </p:nvSpPr>
          <p:spPr>
            <a:xfrm>
              <a:off x="2859079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35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69"/>
            <p:cNvSpPr/>
            <p:nvPr/>
          </p:nvSpPr>
          <p:spPr>
            <a:xfrm>
              <a:off x="3010680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3" y="3356"/>
                    <a:pt x="3356" y="2663"/>
                    <a:pt x="3467" y="1637"/>
                  </a:cubicBezTo>
                  <a:cubicBezTo>
                    <a:pt x="3467" y="694"/>
                    <a:pt x="2774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69"/>
            <p:cNvSpPr/>
            <p:nvPr/>
          </p:nvSpPr>
          <p:spPr>
            <a:xfrm>
              <a:off x="3162294" y="1640419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663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69"/>
            <p:cNvSpPr/>
            <p:nvPr/>
          </p:nvSpPr>
          <p:spPr>
            <a:xfrm>
              <a:off x="3315411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245"/>
                    <a:pt x="1497" y="3356"/>
                  </a:cubicBezTo>
                  <a:cubicBezTo>
                    <a:pt x="2440" y="3356"/>
                    <a:pt x="3244" y="2663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69"/>
            <p:cNvSpPr/>
            <p:nvPr/>
          </p:nvSpPr>
          <p:spPr>
            <a:xfrm>
              <a:off x="3465494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69"/>
            <p:cNvSpPr/>
            <p:nvPr/>
          </p:nvSpPr>
          <p:spPr>
            <a:xfrm>
              <a:off x="3617094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6" y="2552"/>
                    <a:pt x="3356" y="1637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69"/>
            <p:cNvSpPr/>
            <p:nvPr/>
          </p:nvSpPr>
          <p:spPr>
            <a:xfrm>
              <a:off x="3768695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694"/>
                    <a:pt x="1" y="1637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748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69"/>
            <p:cNvSpPr/>
            <p:nvPr/>
          </p:nvSpPr>
          <p:spPr>
            <a:xfrm>
              <a:off x="3920309" y="1640419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69"/>
            <p:cNvSpPr/>
            <p:nvPr/>
          </p:nvSpPr>
          <p:spPr>
            <a:xfrm>
              <a:off x="2481596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69"/>
            <p:cNvSpPr/>
            <p:nvPr/>
          </p:nvSpPr>
          <p:spPr>
            <a:xfrm>
              <a:off x="2633196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69"/>
            <p:cNvSpPr/>
            <p:nvPr/>
          </p:nvSpPr>
          <p:spPr>
            <a:xfrm>
              <a:off x="2784797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7" y="3356"/>
                  </a:cubicBezTo>
                  <a:cubicBezTo>
                    <a:pt x="2551" y="3356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69"/>
            <p:cNvSpPr/>
            <p:nvPr/>
          </p:nvSpPr>
          <p:spPr>
            <a:xfrm>
              <a:off x="2936397" y="1716069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6" y="0"/>
                  </a:moveTo>
                  <a:cubicBezTo>
                    <a:pt x="1645" y="0"/>
                    <a:pt x="1573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452"/>
                    <a:pt x="3356" y="1509"/>
                  </a:cubicBezTo>
                  <a:cubicBezTo>
                    <a:pt x="3253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69"/>
            <p:cNvSpPr/>
            <p:nvPr/>
          </p:nvSpPr>
          <p:spPr>
            <a:xfrm>
              <a:off x="3088011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245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69"/>
            <p:cNvSpPr/>
            <p:nvPr/>
          </p:nvSpPr>
          <p:spPr>
            <a:xfrm>
              <a:off x="3239611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244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69"/>
            <p:cNvSpPr/>
            <p:nvPr/>
          </p:nvSpPr>
          <p:spPr>
            <a:xfrm>
              <a:off x="3389694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2"/>
                    <a:pt x="805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69"/>
            <p:cNvSpPr/>
            <p:nvPr/>
          </p:nvSpPr>
          <p:spPr>
            <a:xfrm>
              <a:off x="3010680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662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69"/>
            <p:cNvSpPr/>
            <p:nvPr/>
          </p:nvSpPr>
          <p:spPr>
            <a:xfrm>
              <a:off x="4297792" y="2171061"/>
              <a:ext cx="48911" cy="45849"/>
            </a:xfrm>
            <a:custGeom>
              <a:rect b="b" l="l" r="r" t="t"/>
              <a:pathLst>
                <a:path extrusionOk="0" h="3354" w="3578">
                  <a:moveTo>
                    <a:pt x="1867" y="1"/>
                  </a:moveTo>
                  <a:cubicBezTo>
                    <a:pt x="1548" y="1"/>
                    <a:pt x="1221" y="90"/>
                    <a:pt x="916" y="248"/>
                  </a:cubicBezTo>
                  <a:cubicBezTo>
                    <a:pt x="333" y="581"/>
                    <a:pt x="1" y="1385"/>
                    <a:pt x="223" y="2078"/>
                  </a:cubicBezTo>
                  <a:cubicBezTo>
                    <a:pt x="333" y="2771"/>
                    <a:pt x="1027" y="3353"/>
                    <a:pt x="2080" y="3353"/>
                  </a:cubicBezTo>
                  <a:cubicBezTo>
                    <a:pt x="2191" y="3243"/>
                    <a:pt x="2524" y="3021"/>
                    <a:pt x="2773" y="2771"/>
                  </a:cubicBezTo>
                  <a:cubicBezTo>
                    <a:pt x="2995" y="2549"/>
                    <a:pt x="3106" y="2189"/>
                    <a:pt x="3217" y="1856"/>
                  </a:cubicBezTo>
                  <a:cubicBezTo>
                    <a:pt x="3577" y="1274"/>
                    <a:pt x="3356" y="803"/>
                    <a:pt x="2995" y="470"/>
                  </a:cubicBezTo>
                  <a:cubicBezTo>
                    <a:pt x="2669" y="144"/>
                    <a:pt x="2274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69"/>
            <p:cNvSpPr/>
            <p:nvPr/>
          </p:nvSpPr>
          <p:spPr>
            <a:xfrm>
              <a:off x="4146192" y="2322374"/>
              <a:ext cx="47394" cy="43730"/>
            </a:xfrm>
            <a:custGeom>
              <a:rect b="b" l="l" r="r" t="t"/>
              <a:pathLst>
                <a:path extrusionOk="0" h="3199" w="3467">
                  <a:moveTo>
                    <a:pt x="1800" y="0"/>
                  </a:moveTo>
                  <a:cubicBezTo>
                    <a:pt x="1117" y="0"/>
                    <a:pt x="540" y="364"/>
                    <a:pt x="222" y="1073"/>
                  </a:cubicBezTo>
                  <a:cubicBezTo>
                    <a:pt x="1" y="1767"/>
                    <a:pt x="222" y="2682"/>
                    <a:pt x="916" y="3042"/>
                  </a:cubicBezTo>
                  <a:cubicBezTo>
                    <a:pt x="994" y="3120"/>
                    <a:pt x="1197" y="3199"/>
                    <a:pt x="1388" y="3199"/>
                  </a:cubicBezTo>
                  <a:cubicBezTo>
                    <a:pt x="1467" y="3199"/>
                    <a:pt x="1544" y="3185"/>
                    <a:pt x="1609" y="3153"/>
                  </a:cubicBezTo>
                  <a:cubicBezTo>
                    <a:pt x="2191" y="2903"/>
                    <a:pt x="2662" y="2682"/>
                    <a:pt x="3106" y="2349"/>
                  </a:cubicBezTo>
                  <a:cubicBezTo>
                    <a:pt x="3355" y="2210"/>
                    <a:pt x="3466" y="1878"/>
                    <a:pt x="3466" y="1767"/>
                  </a:cubicBezTo>
                  <a:cubicBezTo>
                    <a:pt x="3466" y="824"/>
                    <a:pt x="2884" y="131"/>
                    <a:pt x="2080" y="20"/>
                  </a:cubicBezTo>
                  <a:cubicBezTo>
                    <a:pt x="1985" y="7"/>
                    <a:pt x="1892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69"/>
            <p:cNvSpPr/>
            <p:nvPr/>
          </p:nvSpPr>
          <p:spPr>
            <a:xfrm>
              <a:off x="2630162" y="1570784"/>
              <a:ext cx="48911" cy="38987"/>
            </a:xfrm>
            <a:custGeom>
              <a:rect b="b" l="l" r="r" t="t"/>
              <a:pathLst>
                <a:path extrusionOk="0" h="2852" w="3578">
                  <a:moveTo>
                    <a:pt x="2506" y="1"/>
                  </a:moveTo>
                  <a:cubicBezTo>
                    <a:pt x="2408" y="1"/>
                    <a:pt x="2303" y="8"/>
                    <a:pt x="2191" y="21"/>
                  </a:cubicBezTo>
                  <a:lnTo>
                    <a:pt x="1137" y="354"/>
                  </a:lnTo>
                  <a:cubicBezTo>
                    <a:pt x="222" y="603"/>
                    <a:pt x="1" y="1047"/>
                    <a:pt x="333" y="1879"/>
                  </a:cubicBezTo>
                  <a:cubicBezTo>
                    <a:pt x="630" y="2450"/>
                    <a:pt x="1153" y="2851"/>
                    <a:pt x="1777" y="2851"/>
                  </a:cubicBezTo>
                  <a:cubicBezTo>
                    <a:pt x="1911" y="2851"/>
                    <a:pt x="2049" y="2833"/>
                    <a:pt x="2191" y="2794"/>
                  </a:cubicBezTo>
                  <a:cubicBezTo>
                    <a:pt x="2995" y="2683"/>
                    <a:pt x="3577" y="1990"/>
                    <a:pt x="3577" y="1186"/>
                  </a:cubicBezTo>
                  <a:cubicBezTo>
                    <a:pt x="3577" y="358"/>
                    <a:pt x="3214" y="1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69"/>
            <p:cNvSpPr/>
            <p:nvPr/>
          </p:nvSpPr>
          <p:spPr>
            <a:xfrm>
              <a:off x="3313894" y="1506261"/>
              <a:ext cx="48898" cy="28147"/>
            </a:xfrm>
            <a:custGeom>
              <a:rect b="b" l="l" r="r" t="t"/>
              <a:pathLst>
                <a:path extrusionOk="0" h="2059" w="3577">
                  <a:moveTo>
                    <a:pt x="111" y="0"/>
                  </a:moveTo>
                  <a:cubicBezTo>
                    <a:pt x="0" y="804"/>
                    <a:pt x="222" y="1386"/>
                    <a:pt x="915" y="1858"/>
                  </a:cubicBezTo>
                  <a:cubicBezTo>
                    <a:pt x="1159" y="1997"/>
                    <a:pt x="1423" y="2059"/>
                    <a:pt x="1681" y="2059"/>
                  </a:cubicBezTo>
                  <a:cubicBezTo>
                    <a:pt x="2039" y="2059"/>
                    <a:pt x="2388" y="1940"/>
                    <a:pt x="2662" y="1747"/>
                  </a:cubicBezTo>
                  <a:cubicBezTo>
                    <a:pt x="3244" y="1275"/>
                    <a:pt x="3577" y="693"/>
                    <a:pt x="3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69"/>
            <p:cNvSpPr/>
            <p:nvPr/>
          </p:nvSpPr>
          <p:spPr>
            <a:xfrm>
              <a:off x="3163811" y="1507765"/>
              <a:ext cx="44345" cy="26930"/>
            </a:xfrm>
            <a:custGeom>
              <a:rect b="b" l="l" r="r" t="t"/>
              <a:pathLst>
                <a:path extrusionOk="0" h="1970" w="3244">
                  <a:moveTo>
                    <a:pt x="0" y="1"/>
                  </a:moveTo>
                  <a:cubicBezTo>
                    <a:pt x="111" y="1276"/>
                    <a:pt x="693" y="1969"/>
                    <a:pt x="1608" y="1969"/>
                  </a:cubicBezTo>
                  <a:cubicBezTo>
                    <a:pt x="2662" y="1969"/>
                    <a:pt x="3244" y="1276"/>
                    <a:pt x="3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69"/>
            <p:cNvSpPr/>
            <p:nvPr/>
          </p:nvSpPr>
          <p:spPr>
            <a:xfrm>
              <a:off x="2937914" y="2777298"/>
              <a:ext cx="45877" cy="33519"/>
            </a:xfrm>
            <a:custGeom>
              <a:rect b="b" l="l" r="r" t="t"/>
              <a:pathLst>
                <a:path extrusionOk="0" h="2452" w="3356">
                  <a:moveTo>
                    <a:pt x="1500" y="0"/>
                  </a:moveTo>
                  <a:cubicBezTo>
                    <a:pt x="905" y="0"/>
                    <a:pt x="358" y="405"/>
                    <a:pt x="1" y="1287"/>
                  </a:cubicBezTo>
                  <a:cubicBezTo>
                    <a:pt x="943" y="1647"/>
                    <a:pt x="1969" y="1980"/>
                    <a:pt x="3023" y="2451"/>
                  </a:cubicBezTo>
                  <a:cubicBezTo>
                    <a:pt x="3355" y="1176"/>
                    <a:pt x="3023" y="372"/>
                    <a:pt x="2080" y="123"/>
                  </a:cubicBezTo>
                  <a:cubicBezTo>
                    <a:pt x="1885" y="42"/>
                    <a:pt x="1690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69"/>
            <p:cNvSpPr/>
            <p:nvPr/>
          </p:nvSpPr>
          <p:spPr>
            <a:xfrm>
              <a:off x="3389694" y="2777694"/>
              <a:ext cx="44359" cy="31605"/>
            </a:xfrm>
            <a:custGeom>
              <a:rect b="b" l="l" r="r" t="t"/>
              <a:pathLst>
                <a:path extrusionOk="0" h="2312" w="3245">
                  <a:moveTo>
                    <a:pt x="1717" y="1"/>
                  </a:moveTo>
                  <a:cubicBezTo>
                    <a:pt x="1447" y="1"/>
                    <a:pt x="1174" y="81"/>
                    <a:pt x="915" y="232"/>
                  </a:cubicBezTo>
                  <a:cubicBezTo>
                    <a:pt x="111" y="565"/>
                    <a:pt x="0" y="1369"/>
                    <a:pt x="333" y="2312"/>
                  </a:cubicBezTo>
                  <a:cubicBezTo>
                    <a:pt x="1276" y="1840"/>
                    <a:pt x="2191" y="1480"/>
                    <a:pt x="3244" y="1147"/>
                  </a:cubicBezTo>
                  <a:cubicBezTo>
                    <a:pt x="2849" y="357"/>
                    <a:pt x="2288" y="1"/>
                    <a:pt x="1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69"/>
            <p:cNvSpPr/>
            <p:nvPr/>
          </p:nvSpPr>
          <p:spPr>
            <a:xfrm>
              <a:off x="3467012" y="1509282"/>
              <a:ext cx="42842" cy="25413"/>
            </a:xfrm>
            <a:custGeom>
              <a:rect b="b" l="l" r="r" t="t"/>
              <a:pathLst>
                <a:path extrusionOk="0" h="1859" w="3134">
                  <a:moveTo>
                    <a:pt x="0" y="1"/>
                  </a:moveTo>
                  <a:cubicBezTo>
                    <a:pt x="111" y="1165"/>
                    <a:pt x="694" y="1858"/>
                    <a:pt x="1609" y="1858"/>
                  </a:cubicBezTo>
                  <a:cubicBezTo>
                    <a:pt x="2551" y="1858"/>
                    <a:pt x="3133" y="1276"/>
                    <a:pt x="3133" y="139"/>
                  </a:cubicBezTo>
                  <a:cubicBezTo>
                    <a:pt x="2080" y="139"/>
                    <a:pt x="105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69"/>
            <p:cNvSpPr/>
            <p:nvPr/>
          </p:nvSpPr>
          <p:spPr>
            <a:xfrm>
              <a:off x="2495990" y="2323304"/>
              <a:ext cx="32986" cy="40668"/>
            </a:xfrm>
            <a:custGeom>
              <a:rect b="b" l="l" r="r" t="t"/>
              <a:pathLst>
                <a:path extrusionOk="0" h="2975" w="2413">
                  <a:moveTo>
                    <a:pt x="882" y="1"/>
                  </a:moveTo>
                  <a:cubicBezTo>
                    <a:pt x="627" y="1"/>
                    <a:pt x="336" y="69"/>
                    <a:pt x="1" y="201"/>
                  </a:cubicBezTo>
                  <a:cubicBezTo>
                    <a:pt x="555" y="1116"/>
                    <a:pt x="1027" y="1920"/>
                    <a:pt x="1609" y="2974"/>
                  </a:cubicBezTo>
                  <a:cubicBezTo>
                    <a:pt x="2413" y="1920"/>
                    <a:pt x="2413" y="1227"/>
                    <a:pt x="1942" y="645"/>
                  </a:cubicBezTo>
                  <a:cubicBezTo>
                    <a:pt x="1661" y="206"/>
                    <a:pt x="1324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69"/>
            <p:cNvSpPr/>
            <p:nvPr/>
          </p:nvSpPr>
          <p:spPr>
            <a:xfrm>
              <a:off x="3997626" y="1583579"/>
              <a:ext cx="40942" cy="26492"/>
            </a:xfrm>
            <a:custGeom>
              <a:rect b="b" l="l" r="r" t="t"/>
              <a:pathLst>
                <a:path extrusionOk="0" h="1938" w="2995">
                  <a:moveTo>
                    <a:pt x="0" y="0"/>
                  </a:moveTo>
                  <a:cubicBezTo>
                    <a:pt x="0" y="1164"/>
                    <a:pt x="361" y="1636"/>
                    <a:pt x="1165" y="1858"/>
                  </a:cubicBezTo>
                  <a:cubicBezTo>
                    <a:pt x="1353" y="1910"/>
                    <a:pt x="1524" y="1937"/>
                    <a:pt x="1681" y="1937"/>
                  </a:cubicBezTo>
                  <a:cubicBezTo>
                    <a:pt x="2194" y="1937"/>
                    <a:pt x="2570" y="1643"/>
                    <a:pt x="2995" y="943"/>
                  </a:cubicBezTo>
                  <a:cubicBezTo>
                    <a:pt x="1969" y="693"/>
                    <a:pt x="1054" y="36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69"/>
            <p:cNvSpPr/>
            <p:nvPr/>
          </p:nvSpPr>
          <p:spPr>
            <a:xfrm>
              <a:off x="3015232" y="1514217"/>
              <a:ext cx="39807" cy="20478"/>
            </a:xfrm>
            <a:custGeom>
              <a:rect b="b" l="l" r="r" t="t"/>
              <a:pathLst>
                <a:path extrusionOk="0" h="1498" w="2912">
                  <a:moveTo>
                    <a:pt x="2912" y="0"/>
                  </a:moveTo>
                  <a:lnTo>
                    <a:pt x="2912" y="0"/>
                  </a:lnTo>
                  <a:cubicBezTo>
                    <a:pt x="1969" y="111"/>
                    <a:pt x="943" y="222"/>
                    <a:pt x="1" y="333"/>
                  </a:cubicBezTo>
                  <a:cubicBezTo>
                    <a:pt x="361" y="1165"/>
                    <a:pt x="943" y="1497"/>
                    <a:pt x="1637" y="1497"/>
                  </a:cubicBezTo>
                  <a:cubicBezTo>
                    <a:pt x="2441" y="1387"/>
                    <a:pt x="2773" y="915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69"/>
            <p:cNvSpPr/>
            <p:nvPr/>
          </p:nvSpPr>
          <p:spPr>
            <a:xfrm>
              <a:off x="3844509" y="2474275"/>
              <a:ext cx="39424" cy="28406"/>
            </a:xfrm>
            <a:custGeom>
              <a:rect b="b" l="l" r="r" t="t"/>
              <a:pathLst>
                <a:path extrusionOk="0" h="2078" w="2884">
                  <a:moveTo>
                    <a:pt x="1739" y="0"/>
                  </a:moveTo>
                  <a:cubicBezTo>
                    <a:pt x="1449" y="0"/>
                    <a:pt x="1171" y="89"/>
                    <a:pt x="915" y="248"/>
                  </a:cubicBezTo>
                  <a:cubicBezTo>
                    <a:pt x="222" y="580"/>
                    <a:pt x="0" y="1163"/>
                    <a:pt x="111" y="2078"/>
                  </a:cubicBezTo>
                  <a:cubicBezTo>
                    <a:pt x="1026" y="1495"/>
                    <a:pt x="1969" y="1052"/>
                    <a:pt x="2884" y="469"/>
                  </a:cubicBezTo>
                  <a:cubicBezTo>
                    <a:pt x="2496" y="144"/>
                    <a:pt x="2108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69"/>
            <p:cNvSpPr/>
            <p:nvPr/>
          </p:nvSpPr>
          <p:spPr>
            <a:xfrm>
              <a:off x="4370188" y="1947037"/>
              <a:ext cx="20860" cy="39438"/>
            </a:xfrm>
            <a:custGeom>
              <a:rect b="b" l="l" r="r" t="t"/>
              <a:pathLst>
                <a:path extrusionOk="0" h="2885" w="1526">
                  <a:moveTo>
                    <a:pt x="1165" y="1"/>
                  </a:moveTo>
                  <a:lnTo>
                    <a:pt x="1165" y="1"/>
                  </a:lnTo>
                  <a:cubicBezTo>
                    <a:pt x="0" y="1249"/>
                    <a:pt x="250" y="2302"/>
                    <a:pt x="1525" y="2884"/>
                  </a:cubicBezTo>
                  <a:cubicBezTo>
                    <a:pt x="1387" y="1942"/>
                    <a:pt x="1276" y="1027"/>
                    <a:pt x="1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69"/>
            <p:cNvSpPr/>
            <p:nvPr/>
          </p:nvSpPr>
          <p:spPr>
            <a:xfrm>
              <a:off x="3621647" y="1519781"/>
              <a:ext cx="36403" cy="14258"/>
            </a:xfrm>
            <a:custGeom>
              <a:rect b="b" l="l" r="r" t="t"/>
              <a:pathLst>
                <a:path extrusionOk="0" h="1043" w="2663">
                  <a:moveTo>
                    <a:pt x="1056" y="0"/>
                  </a:moveTo>
                  <a:cubicBezTo>
                    <a:pt x="699" y="0"/>
                    <a:pt x="378" y="62"/>
                    <a:pt x="1" y="175"/>
                  </a:cubicBezTo>
                  <a:cubicBezTo>
                    <a:pt x="427" y="758"/>
                    <a:pt x="846" y="1042"/>
                    <a:pt x="1292" y="1042"/>
                  </a:cubicBezTo>
                  <a:cubicBezTo>
                    <a:pt x="1715" y="1042"/>
                    <a:pt x="2162" y="786"/>
                    <a:pt x="2662" y="286"/>
                  </a:cubicBezTo>
                  <a:cubicBezTo>
                    <a:pt x="1966" y="90"/>
                    <a:pt x="1485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69"/>
            <p:cNvSpPr/>
            <p:nvPr/>
          </p:nvSpPr>
          <p:spPr>
            <a:xfrm>
              <a:off x="2423225" y="1659379"/>
              <a:ext cx="26916" cy="24592"/>
            </a:xfrm>
            <a:custGeom>
              <a:rect b="b" l="l" r="r" t="t"/>
              <a:pathLst>
                <a:path extrusionOk="0" h="1799" w="1969">
                  <a:moveTo>
                    <a:pt x="1969" y="0"/>
                  </a:moveTo>
                  <a:lnTo>
                    <a:pt x="1969" y="0"/>
                  </a:lnTo>
                  <a:cubicBezTo>
                    <a:pt x="1165" y="693"/>
                    <a:pt x="583" y="1165"/>
                    <a:pt x="0" y="1747"/>
                  </a:cubicBezTo>
                  <a:cubicBezTo>
                    <a:pt x="197" y="1781"/>
                    <a:pt x="380" y="1799"/>
                    <a:pt x="549" y="1799"/>
                  </a:cubicBezTo>
                  <a:cubicBezTo>
                    <a:pt x="1473" y="1799"/>
                    <a:pt x="1969" y="1266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4" name="Google Shape;2894;p69"/>
          <p:cNvGrpSpPr/>
          <p:nvPr/>
        </p:nvGrpSpPr>
        <p:grpSpPr>
          <a:xfrm>
            <a:off x="646625" y="1625569"/>
            <a:ext cx="1248849" cy="1249070"/>
            <a:chOff x="4566375" y="4123125"/>
            <a:chExt cx="565525" cy="565625"/>
          </a:xfrm>
        </p:grpSpPr>
        <p:sp>
          <p:nvSpPr>
            <p:cNvPr id="2895" name="Google Shape;2895;p69"/>
            <p:cNvSpPr/>
            <p:nvPr/>
          </p:nvSpPr>
          <p:spPr>
            <a:xfrm>
              <a:off x="4566375" y="4123125"/>
              <a:ext cx="565525" cy="565625"/>
            </a:xfrm>
            <a:custGeom>
              <a:rect b="b" l="l" r="r" t="t"/>
              <a:pathLst>
                <a:path extrusionOk="0" h="22625" w="22621">
                  <a:moveTo>
                    <a:pt x="0" y="1"/>
                  </a:moveTo>
                  <a:lnTo>
                    <a:pt x="0" y="5911"/>
                  </a:lnTo>
                  <a:cubicBezTo>
                    <a:pt x="511" y="8092"/>
                    <a:pt x="1547" y="10275"/>
                    <a:pt x="3540" y="11314"/>
                  </a:cubicBezTo>
                  <a:cubicBezTo>
                    <a:pt x="6922" y="13074"/>
                    <a:pt x="8863" y="13333"/>
                    <a:pt x="10258" y="13333"/>
                  </a:cubicBezTo>
                  <a:cubicBezTo>
                    <a:pt x="10645" y="13333"/>
                    <a:pt x="10989" y="13313"/>
                    <a:pt x="11311" y="13300"/>
                  </a:cubicBezTo>
                  <a:cubicBezTo>
                    <a:pt x="11443" y="13295"/>
                    <a:pt x="11572" y="13292"/>
                    <a:pt x="11699" y="13292"/>
                  </a:cubicBezTo>
                  <a:cubicBezTo>
                    <a:pt x="19177" y="13292"/>
                    <a:pt x="18328" y="22209"/>
                    <a:pt x="21544" y="22625"/>
                  </a:cubicBezTo>
                  <a:lnTo>
                    <a:pt x="22621" y="22625"/>
                  </a:lnTo>
                  <a:lnTo>
                    <a:pt x="22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69"/>
            <p:cNvSpPr/>
            <p:nvPr/>
          </p:nvSpPr>
          <p:spPr>
            <a:xfrm>
              <a:off x="4575400" y="4123125"/>
              <a:ext cx="556500" cy="428500"/>
            </a:xfrm>
            <a:custGeom>
              <a:rect b="b" l="l" r="r" t="t"/>
              <a:pathLst>
                <a:path extrusionOk="0" h="17140" w="22260">
                  <a:moveTo>
                    <a:pt x="982" y="1"/>
                  </a:moveTo>
                  <a:cubicBezTo>
                    <a:pt x="498" y="2099"/>
                    <a:pt x="1" y="6644"/>
                    <a:pt x="4004" y="8776"/>
                  </a:cubicBezTo>
                  <a:cubicBezTo>
                    <a:pt x="9307" y="11607"/>
                    <a:pt x="14728" y="9249"/>
                    <a:pt x="16376" y="12609"/>
                  </a:cubicBezTo>
                  <a:cubicBezTo>
                    <a:pt x="17722" y="15343"/>
                    <a:pt x="19573" y="17139"/>
                    <a:pt x="21583" y="17139"/>
                  </a:cubicBezTo>
                  <a:cubicBezTo>
                    <a:pt x="21807" y="17139"/>
                    <a:pt x="22033" y="17117"/>
                    <a:pt x="22260" y="17071"/>
                  </a:cubicBezTo>
                  <a:lnTo>
                    <a:pt x="22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69"/>
            <p:cNvSpPr/>
            <p:nvPr/>
          </p:nvSpPr>
          <p:spPr>
            <a:xfrm>
              <a:off x="4932850" y="4123125"/>
              <a:ext cx="194025" cy="75100"/>
            </a:xfrm>
            <a:custGeom>
              <a:rect b="b" l="l" r="r" t="t"/>
              <a:pathLst>
                <a:path extrusionOk="0" h="3004" w="7761">
                  <a:moveTo>
                    <a:pt x="324" y="1"/>
                  </a:moveTo>
                  <a:cubicBezTo>
                    <a:pt x="151" y="300"/>
                    <a:pt x="1" y="798"/>
                    <a:pt x="239" y="1489"/>
                  </a:cubicBezTo>
                  <a:cubicBezTo>
                    <a:pt x="536" y="2352"/>
                    <a:pt x="1622" y="3004"/>
                    <a:pt x="2776" y="3004"/>
                  </a:cubicBezTo>
                  <a:cubicBezTo>
                    <a:pt x="3239" y="3004"/>
                    <a:pt x="3712" y="2899"/>
                    <a:pt x="4150" y="2661"/>
                  </a:cubicBezTo>
                  <a:cubicBezTo>
                    <a:pt x="5676" y="1826"/>
                    <a:pt x="6292" y="1210"/>
                    <a:pt x="6947" y="1012"/>
                  </a:cubicBezTo>
                  <a:cubicBezTo>
                    <a:pt x="7359" y="886"/>
                    <a:pt x="7761" y="402"/>
                    <a:pt x="7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69"/>
            <p:cNvSpPr/>
            <p:nvPr/>
          </p:nvSpPr>
          <p:spPr>
            <a:xfrm>
              <a:off x="4836025" y="4582925"/>
              <a:ext cx="124500" cy="87550"/>
            </a:xfrm>
            <a:custGeom>
              <a:rect b="b" l="l" r="r" t="t"/>
              <a:pathLst>
                <a:path extrusionOk="0" h="3502" w="4980">
                  <a:moveTo>
                    <a:pt x="2355" y="0"/>
                  </a:moveTo>
                  <a:cubicBezTo>
                    <a:pt x="1993" y="0"/>
                    <a:pt x="1597" y="92"/>
                    <a:pt x="1179" y="304"/>
                  </a:cubicBezTo>
                  <a:cubicBezTo>
                    <a:pt x="1179" y="304"/>
                    <a:pt x="0" y="965"/>
                    <a:pt x="395" y="2283"/>
                  </a:cubicBezTo>
                  <a:cubicBezTo>
                    <a:pt x="626" y="3060"/>
                    <a:pt x="1728" y="3502"/>
                    <a:pt x="2740" y="3502"/>
                  </a:cubicBezTo>
                  <a:cubicBezTo>
                    <a:pt x="3447" y="3502"/>
                    <a:pt x="4110" y="3286"/>
                    <a:pt x="4401" y="2818"/>
                  </a:cubicBezTo>
                  <a:cubicBezTo>
                    <a:pt x="4980" y="1883"/>
                    <a:pt x="4003" y="0"/>
                    <a:pt x="2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9" name="Google Shape;2899;p69"/>
          <p:cNvGrpSpPr/>
          <p:nvPr/>
        </p:nvGrpSpPr>
        <p:grpSpPr>
          <a:xfrm>
            <a:off x="1234769" y="3333654"/>
            <a:ext cx="698952" cy="857985"/>
            <a:chOff x="6384910" y="432029"/>
            <a:chExt cx="698952" cy="857985"/>
          </a:xfrm>
        </p:grpSpPr>
        <p:sp>
          <p:nvSpPr>
            <p:cNvPr id="2900" name="Google Shape;2900;p69"/>
            <p:cNvSpPr/>
            <p:nvPr/>
          </p:nvSpPr>
          <p:spPr>
            <a:xfrm>
              <a:off x="7020215" y="710034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7"/>
                    <a:pt x="99" y="433"/>
                    <a:pt x="218" y="433"/>
                  </a:cubicBezTo>
                  <a:cubicBezTo>
                    <a:pt x="337" y="433"/>
                    <a:pt x="433" y="337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69"/>
            <p:cNvSpPr/>
            <p:nvPr/>
          </p:nvSpPr>
          <p:spPr>
            <a:xfrm>
              <a:off x="7020215" y="789440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69"/>
            <p:cNvSpPr/>
            <p:nvPr/>
          </p:nvSpPr>
          <p:spPr>
            <a:xfrm>
              <a:off x="7060001" y="82922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69"/>
            <p:cNvSpPr/>
            <p:nvPr/>
          </p:nvSpPr>
          <p:spPr>
            <a:xfrm>
              <a:off x="7020215" y="86884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69"/>
            <p:cNvSpPr/>
            <p:nvPr/>
          </p:nvSpPr>
          <p:spPr>
            <a:xfrm>
              <a:off x="7020215" y="948253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69"/>
            <p:cNvSpPr/>
            <p:nvPr/>
          </p:nvSpPr>
          <p:spPr>
            <a:xfrm>
              <a:off x="7060001" y="908632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69"/>
            <p:cNvSpPr/>
            <p:nvPr/>
          </p:nvSpPr>
          <p:spPr>
            <a:xfrm>
              <a:off x="7020215" y="1027880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29"/>
                    <a:pt x="218" y="429"/>
                  </a:cubicBezTo>
                  <a:cubicBezTo>
                    <a:pt x="337" y="429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69"/>
            <p:cNvSpPr/>
            <p:nvPr/>
          </p:nvSpPr>
          <p:spPr>
            <a:xfrm>
              <a:off x="7060001" y="988094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6" y="0"/>
                    <a:pt x="0" y="95"/>
                    <a:pt x="0" y="214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69"/>
            <p:cNvSpPr/>
            <p:nvPr/>
          </p:nvSpPr>
          <p:spPr>
            <a:xfrm>
              <a:off x="7060001" y="1067445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69"/>
            <p:cNvSpPr/>
            <p:nvPr/>
          </p:nvSpPr>
          <p:spPr>
            <a:xfrm>
              <a:off x="7020215" y="1107231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96"/>
                    <a:pt x="0" y="216"/>
                  </a:cubicBezTo>
                  <a:cubicBezTo>
                    <a:pt x="0" y="335"/>
                    <a:pt x="99" y="434"/>
                    <a:pt x="218" y="434"/>
                  </a:cubicBezTo>
                  <a:cubicBezTo>
                    <a:pt x="337" y="434"/>
                    <a:pt x="433" y="335"/>
                    <a:pt x="433" y="216"/>
                  </a:cubicBezTo>
                  <a:cubicBezTo>
                    <a:pt x="433" y="96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69"/>
            <p:cNvSpPr/>
            <p:nvPr/>
          </p:nvSpPr>
          <p:spPr>
            <a:xfrm>
              <a:off x="6940754" y="551221"/>
              <a:ext cx="23971" cy="23916"/>
            </a:xfrm>
            <a:custGeom>
              <a:rect b="b" l="l" r="r" t="t"/>
              <a:pathLst>
                <a:path extrusionOk="0" h="434" w="435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69"/>
            <p:cNvSpPr/>
            <p:nvPr/>
          </p:nvSpPr>
          <p:spPr>
            <a:xfrm>
              <a:off x="6980595" y="591007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69"/>
            <p:cNvSpPr/>
            <p:nvPr/>
          </p:nvSpPr>
          <p:spPr>
            <a:xfrm>
              <a:off x="6940754" y="630628"/>
              <a:ext cx="23971" cy="23860"/>
            </a:xfrm>
            <a:custGeom>
              <a:rect b="b" l="l" r="r" t="t"/>
              <a:pathLst>
                <a:path extrusionOk="0" h="433" w="435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69"/>
            <p:cNvSpPr/>
            <p:nvPr/>
          </p:nvSpPr>
          <p:spPr>
            <a:xfrm>
              <a:off x="6980595" y="670413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69"/>
            <p:cNvSpPr/>
            <p:nvPr/>
          </p:nvSpPr>
          <p:spPr>
            <a:xfrm>
              <a:off x="6940754" y="710034"/>
              <a:ext cx="23971" cy="23916"/>
            </a:xfrm>
            <a:custGeom>
              <a:rect b="b" l="l" r="r" t="t"/>
              <a:pathLst>
                <a:path extrusionOk="0" h="434" w="435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69"/>
            <p:cNvSpPr/>
            <p:nvPr/>
          </p:nvSpPr>
          <p:spPr>
            <a:xfrm>
              <a:off x="6940754" y="789440"/>
              <a:ext cx="23971" cy="23860"/>
            </a:xfrm>
            <a:custGeom>
              <a:rect b="b" l="l" r="r" t="t"/>
              <a:pathLst>
                <a:path extrusionOk="0" h="433" w="435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69"/>
            <p:cNvSpPr/>
            <p:nvPr/>
          </p:nvSpPr>
          <p:spPr>
            <a:xfrm>
              <a:off x="6980595" y="749820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69"/>
            <p:cNvSpPr/>
            <p:nvPr/>
          </p:nvSpPr>
          <p:spPr>
            <a:xfrm>
              <a:off x="6980595" y="82922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69"/>
            <p:cNvSpPr/>
            <p:nvPr/>
          </p:nvSpPr>
          <p:spPr>
            <a:xfrm>
              <a:off x="6940754" y="868846"/>
              <a:ext cx="23971" cy="23916"/>
            </a:xfrm>
            <a:custGeom>
              <a:rect b="b" l="l" r="r" t="t"/>
              <a:pathLst>
                <a:path extrusionOk="0" h="434" w="435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69"/>
            <p:cNvSpPr/>
            <p:nvPr/>
          </p:nvSpPr>
          <p:spPr>
            <a:xfrm>
              <a:off x="6940754" y="948253"/>
              <a:ext cx="23971" cy="23860"/>
            </a:xfrm>
            <a:custGeom>
              <a:rect b="b" l="l" r="r" t="t"/>
              <a:pathLst>
                <a:path extrusionOk="0" h="433" w="435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69"/>
            <p:cNvSpPr/>
            <p:nvPr/>
          </p:nvSpPr>
          <p:spPr>
            <a:xfrm>
              <a:off x="6980595" y="908632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69"/>
            <p:cNvSpPr/>
            <p:nvPr/>
          </p:nvSpPr>
          <p:spPr>
            <a:xfrm>
              <a:off x="6940754" y="1027880"/>
              <a:ext cx="23971" cy="23695"/>
            </a:xfrm>
            <a:custGeom>
              <a:rect b="b" l="l" r="r" t="t"/>
              <a:pathLst>
                <a:path extrusionOk="0" h="430" w="435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69"/>
            <p:cNvSpPr/>
            <p:nvPr/>
          </p:nvSpPr>
          <p:spPr>
            <a:xfrm>
              <a:off x="6980595" y="988094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69"/>
            <p:cNvSpPr/>
            <p:nvPr/>
          </p:nvSpPr>
          <p:spPr>
            <a:xfrm>
              <a:off x="6940754" y="1107231"/>
              <a:ext cx="23971" cy="23916"/>
            </a:xfrm>
            <a:custGeom>
              <a:rect b="b" l="l" r="r" t="t"/>
              <a:pathLst>
                <a:path extrusionOk="0" h="434" w="435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69"/>
            <p:cNvSpPr/>
            <p:nvPr/>
          </p:nvSpPr>
          <p:spPr>
            <a:xfrm>
              <a:off x="6980595" y="1067445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69"/>
            <p:cNvSpPr/>
            <p:nvPr/>
          </p:nvSpPr>
          <p:spPr>
            <a:xfrm>
              <a:off x="6940754" y="1186692"/>
              <a:ext cx="23971" cy="23860"/>
            </a:xfrm>
            <a:custGeom>
              <a:rect b="b" l="l" r="r" t="t"/>
              <a:pathLst>
                <a:path extrusionOk="0" h="433" w="435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69"/>
            <p:cNvSpPr/>
            <p:nvPr/>
          </p:nvSpPr>
          <p:spPr>
            <a:xfrm>
              <a:off x="6980595" y="1146906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69"/>
            <p:cNvSpPr/>
            <p:nvPr/>
          </p:nvSpPr>
          <p:spPr>
            <a:xfrm>
              <a:off x="6861403" y="471815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6"/>
                    <a:pt x="0" y="215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5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69"/>
            <p:cNvSpPr/>
            <p:nvPr/>
          </p:nvSpPr>
          <p:spPr>
            <a:xfrm>
              <a:off x="6901189" y="511380"/>
              <a:ext cx="23860" cy="23971"/>
            </a:xfrm>
            <a:custGeom>
              <a:rect b="b" l="l" r="r" t="t"/>
              <a:pathLst>
                <a:path extrusionOk="0" h="435" w="433">
                  <a:moveTo>
                    <a:pt x="215" y="1"/>
                  </a:moveTo>
                  <a:cubicBezTo>
                    <a:pt x="96" y="1"/>
                    <a:pt x="0" y="100"/>
                    <a:pt x="0" y="219"/>
                  </a:cubicBezTo>
                  <a:cubicBezTo>
                    <a:pt x="0" y="338"/>
                    <a:pt x="96" y="434"/>
                    <a:pt x="215" y="434"/>
                  </a:cubicBezTo>
                  <a:cubicBezTo>
                    <a:pt x="334" y="434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69"/>
            <p:cNvSpPr/>
            <p:nvPr/>
          </p:nvSpPr>
          <p:spPr>
            <a:xfrm>
              <a:off x="6861403" y="551221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95"/>
                    <a:pt x="0" y="215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5"/>
                  </a:cubicBezTo>
                  <a:cubicBezTo>
                    <a:pt x="433" y="95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69"/>
            <p:cNvSpPr/>
            <p:nvPr/>
          </p:nvSpPr>
          <p:spPr>
            <a:xfrm>
              <a:off x="6901189" y="591007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5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4"/>
                    <a:pt x="96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69"/>
            <p:cNvSpPr/>
            <p:nvPr/>
          </p:nvSpPr>
          <p:spPr>
            <a:xfrm>
              <a:off x="6861403" y="630628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6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69"/>
            <p:cNvSpPr/>
            <p:nvPr/>
          </p:nvSpPr>
          <p:spPr>
            <a:xfrm>
              <a:off x="6861403" y="710034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7"/>
                    <a:pt x="99" y="433"/>
                    <a:pt x="218" y="433"/>
                  </a:cubicBezTo>
                  <a:cubicBezTo>
                    <a:pt x="337" y="433"/>
                    <a:pt x="433" y="337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69"/>
            <p:cNvSpPr/>
            <p:nvPr/>
          </p:nvSpPr>
          <p:spPr>
            <a:xfrm>
              <a:off x="6901189" y="670413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69"/>
            <p:cNvSpPr/>
            <p:nvPr/>
          </p:nvSpPr>
          <p:spPr>
            <a:xfrm>
              <a:off x="6861403" y="789440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69"/>
            <p:cNvSpPr/>
            <p:nvPr/>
          </p:nvSpPr>
          <p:spPr>
            <a:xfrm>
              <a:off x="6901189" y="749820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69"/>
            <p:cNvSpPr/>
            <p:nvPr/>
          </p:nvSpPr>
          <p:spPr>
            <a:xfrm>
              <a:off x="6861403" y="86884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69"/>
            <p:cNvSpPr/>
            <p:nvPr/>
          </p:nvSpPr>
          <p:spPr>
            <a:xfrm>
              <a:off x="6901189" y="82922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69"/>
            <p:cNvSpPr/>
            <p:nvPr/>
          </p:nvSpPr>
          <p:spPr>
            <a:xfrm>
              <a:off x="6861403" y="948253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69"/>
            <p:cNvSpPr/>
            <p:nvPr/>
          </p:nvSpPr>
          <p:spPr>
            <a:xfrm>
              <a:off x="6901189" y="908632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69"/>
            <p:cNvSpPr/>
            <p:nvPr/>
          </p:nvSpPr>
          <p:spPr>
            <a:xfrm>
              <a:off x="6861403" y="1027880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29"/>
                    <a:pt x="218" y="429"/>
                  </a:cubicBezTo>
                  <a:cubicBezTo>
                    <a:pt x="337" y="429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69"/>
            <p:cNvSpPr/>
            <p:nvPr/>
          </p:nvSpPr>
          <p:spPr>
            <a:xfrm>
              <a:off x="6901189" y="988094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6" y="0"/>
                    <a:pt x="0" y="95"/>
                    <a:pt x="0" y="214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69"/>
            <p:cNvSpPr/>
            <p:nvPr/>
          </p:nvSpPr>
          <p:spPr>
            <a:xfrm>
              <a:off x="6901189" y="1067445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69"/>
            <p:cNvSpPr/>
            <p:nvPr/>
          </p:nvSpPr>
          <p:spPr>
            <a:xfrm>
              <a:off x="6861403" y="1107231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96"/>
                    <a:pt x="0" y="216"/>
                  </a:cubicBezTo>
                  <a:cubicBezTo>
                    <a:pt x="0" y="335"/>
                    <a:pt x="99" y="434"/>
                    <a:pt x="218" y="434"/>
                  </a:cubicBezTo>
                  <a:cubicBezTo>
                    <a:pt x="337" y="434"/>
                    <a:pt x="433" y="335"/>
                    <a:pt x="433" y="216"/>
                  </a:cubicBezTo>
                  <a:cubicBezTo>
                    <a:pt x="433" y="96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69"/>
            <p:cNvSpPr/>
            <p:nvPr/>
          </p:nvSpPr>
          <p:spPr>
            <a:xfrm>
              <a:off x="6861403" y="1186692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69"/>
            <p:cNvSpPr/>
            <p:nvPr/>
          </p:nvSpPr>
          <p:spPr>
            <a:xfrm>
              <a:off x="6901189" y="1146906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6" y="0"/>
                    <a:pt x="0" y="98"/>
                    <a:pt x="0" y="218"/>
                  </a:cubicBezTo>
                  <a:cubicBezTo>
                    <a:pt x="0" y="337"/>
                    <a:pt x="96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69"/>
            <p:cNvSpPr/>
            <p:nvPr/>
          </p:nvSpPr>
          <p:spPr>
            <a:xfrm>
              <a:off x="6901189" y="1226258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100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69"/>
            <p:cNvSpPr/>
            <p:nvPr/>
          </p:nvSpPr>
          <p:spPr>
            <a:xfrm>
              <a:off x="6781941" y="471815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69"/>
            <p:cNvSpPr/>
            <p:nvPr/>
          </p:nvSpPr>
          <p:spPr>
            <a:xfrm>
              <a:off x="6821782" y="511380"/>
              <a:ext cx="23860" cy="23971"/>
            </a:xfrm>
            <a:custGeom>
              <a:rect b="b" l="l" r="r" t="t"/>
              <a:pathLst>
                <a:path extrusionOk="0" h="435" w="433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4"/>
                    <a:pt x="215" y="434"/>
                  </a:cubicBezTo>
                  <a:cubicBezTo>
                    <a:pt x="334" y="434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69"/>
            <p:cNvSpPr/>
            <p:nvPr/>
          </p:nvSpPr>
          <p:spPr>
            <a:xfrm>
              <a:off x="6781941" y="55122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69"/>
            <p:cNvSpPr/>
            <p:nvPr/>
          </p:nvSpPr>
          <p:spPr>
            <a:xfrm>
              <a:off x="6781941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69"/>
            <p:cNvSpPr/>
            <p:nvPr/>
          </p:nvSpPr>
          <p:spPr>
            <a:xfrm>
              <a:off x="6821782" y="591007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69"/>
            <p:cNvSpPr/>
            <p:nvPr/>
          </p:nvSpPr>
          <p:spPr>
            <a:xfrm>
              <a:off x="6781941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69"/>
            <p:cNvSpPr/>
            <p:nvPr/>
          </p:nvSpPr>
          <p:spPr>
            <a:xfrm>
              <a:off x="6821782" y="670413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69"/>
            <p:cNvSpPr/>
            <p:nvPr/>
          </p:nvSpPr>
          <p:spPr>
            <a:xfrm>
              <a:off x="6821782" y="749820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69"/>
            <p:cNvSpPr/>
            <p:nvPr/>
          </p:nvSpPr>
          <p:spPr>
            <a:xfrm>
              <a:off x="6781941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69"/>
            <p:cNvSpPr/>
            <p:nvPr/>
          </p:nvSpPr>
          <p:spPr>
            <a:xfrm>
              <a:off x="6821782" y="82922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69"/>
            <p:cNvSpPr/>
            <p:nvPr/>
          </p:nvSpPr>
          <p:spPr>
            <a:xfrm>
              <a:off x="6781941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69"/>
            <p:cNvSpPr/>
            <p:nvPr/>
          </p:nvSpPr>
          <p:spPr>
            <a:xfrm>
              <a:off x="6821782" y="908632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69"/>
            <p:cNvSpPr/>
            <p:nvPr/>
          </p:nvSpPr>
          <p:spPr>
            <a:xfrm>
              <a:off x="6781941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69"/>
            <p:cNvSpPr/>
            <p:nvPr/>
          </p:nvSpPr>
          <p:spPr>
            <a:xfrm>
              <a:off x="6781941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69"/>
            <p:cNvSpPr/>
            <p:nvPr/>
          </p:nvSpPr>
          <p:spPr>
            <a:xfrm>
              <a:off x="6821782" y="988094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69"/>
            <p:cNvSpPr/>
            <p:nvPr/>
          </p:nvSpPr>
          <p:spPr>
            <a:xfrm>
              <a:off x="6821782" y="1067445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69"/>
            <p:cNvSpPr/>
            <p:nvPr/>
          </p:nvSpPr>
          <p:spPr>
            <a:xfrm>
              <a:off x="6781941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69"/>
            <p:cNvSpPr/>
            <p:nvPr/>
          </p:nvSpPr>
          <p:spPr>
            <a:xfrm>
              <a:off x="6781941" y="1186692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69"/>
            <p:cNvSpPr/>
            <p:nvPr/>
          </p:nvSpPr>
          <p:spPr>
            <a:xfrm>
              <a:off x="6821782" y="1146906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69"/>
            <p:cNvSpPr/>
            <p:nvPr/>
          </p:nvSpPr>
          <p:spPr>
            <a:xfrm>
              <a:off x="6781941" y="1266043"/>
              <a:ext cx="23916" cy="23971"/>
            </a:xfrm>
            <a:custGeom>
              <a:rect b="b" l="l" r="r" t="t"/>
              <a:pathLst>
                <a:path extrusionOk="0" h="435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69"/>
            <p:cNvSpPr/>
            <p:nvPr/>
          </p:nvSpPr>
          <p:spPr>
            <a:xfrm>
              <a:off x="6821782" y="1226258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69"/>
            <p:cNvSpPr/>
            <p:nvPr/>
          </p:nvSpPr>
          <p:spPr>
            <a:xfrm>
              <a:off x="6702535" y="471815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69"/>
            <p:cNvSpPr/>
            <p:nvPr/>
          </p:nvSpPr>
          <p:spPr>
            <a:xfrm>
              <a:off x="6742321" y="432029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7" y="0"/>
                    <a:pt x="1" y="99"/>
                    <a:pt x="1" y="218"/>
                  </a:cubicBezTo>
                  <a:cubicBezTo>
                    <a:pt x="1" y="337"/>
                    <a:pt x="97" y="433"/>
                    <a:pt x="216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69"/>
            <p:cNvSpPr/>
            <p:nvPr/>
          </p:nvSpPr>
          <p:spPr>
            <a:xfrm>
              <a:off x="6742321" y="511380"/>
              <a:ext cx="23916" cy="23971"/>
            </a:xfrm>
            <a:custGeom>
              <a:rect b="b" l="l" r="r" t="t"/>
              <a:pathLst>
                <a:path extrusionOk="0" h="435" w="434">
                  <a:moveTo>
                    <a:pt x="216" y="1"/>
                  </a:moveTo>
                  <a:cubicBezTo>
                    <a:pt x="97" y="1"/>
                    <a:pt x="1" y="100"/>
                    <a:pt x="1" y="219"/>
                  </a:cubicBezTo>
                  <a:cubicBezTo>
                    <a:pt x="1" y="338"/>
                    <a:pt x="97" y="434"/>
                    <a:pt x="216" y="434"/>
                  </a:cubicBezTo>
                  <a:cubicBezTo>
                    <a:pt x="335" y="434"/>
                    <a:pt x="433" y="338"/>
                    <a:pt x="433" y="219"/>
                  </a:cubicBezTo>
                  <a:cubicBezTo>
                    <a:pt x="433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69"/>
            <p:cNvSpPr/>
            <p:nvPr/>
          </p:nvSpPr>
          <p:spPr>
            <a:xfrm>
              <a:off x="6702535" y="55122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69"/>
            <p:cNvSpPr/>
            <p:nvPr/>
          </p:nvSpPr>
          <p:spPr>
            <a:xfrm>
              <a:off x="6742321" y="591007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6" y="0"/>
                  </a:moveTo>
                  <a:cubicBezTo>
                    <a:pt x="97" y="0"/>
                    <a:pt x="1" y="96"/>
                    <a:pt x="1" y="215"/>
                  </a:cubicBezTo>
                  <a:cubicBezTo>
                    <a:pt x="1" y="334"/>
                    <a:pt x="97" y="430"/>
                    <a:pt x="216" y="430"/>
                  </a:cubicBezTo>
                  <a:cubicBezTo>
                    <a:pt x="335" y="430"/>
                    <a:pt x="433" y="334"/>
                    <a:pt x="433" y="215"/>
                  </a:cubicBezTo>
                  <a:cubicBezTo>
                    <a:pt x="433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69"/>
            <p:cNvSpPr/>
            <p:nvPr/>
          </p:nvSpPr>
          <p:spPr>
            <a:xfrm>
              <a:off x="6702535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69"/>
            <p:cNvSpPr/>
            <p:nvPr/>
          </p:nvSpPr>
          <p:spPr>
            <a:xfrm>
              <a:off x="6742321" y="670413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5"/>
                  </a:cubicBezTo>
                  <a:cubicBezTo>
                    <a:pt x="1" y="335"/>
                    <a:pt x="97" y="433"/>
                    <a:pt x="216" y="433"/>
                  </a:cubicBezTo>
                  <a:cubicBezTo>
                    <a:pt x="335" y="433"/>
                    <a:pt x="433" y="335"/>
                    <a:pt x="433" y="215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69"/>
            <p:cNvSpPr/>
            <p:nvPr/>
          </p:nvSpPr>
          <p:spPr>
            <a:xfrm>
              <a:off x="6702535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69"/>
            <p:cNvSpPr/>
            <p:nvPr/>
          </p:nvSpPr>
          <p:spPr>
            <a:xfrm>
              <a:off x="6702535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69"/>
            <p:cNvSpPr/>
            <p:nvPr/>
          </p:nvSpPr>
          <p:spPr>
            <a:xfrm>
              <a:off x="6742321" y="749820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6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69"/>
            <p:cNvSpPr/>
            <p:nvPr/>
          </p:nvSpPr>
          <p:spPr>
            <a:xfrm>
              <a:off x="6742321" y="82922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5"/>
                  </a:cubicBezTo>
                  <a:cubicBezTo>
                    <a:pt x="1" y="335"/>
                    <a:pt x="97" y="434"/>
                    <a:pt x="216" y="434"/>
                  </a:cubicBezTo>
                  <a:cubicBezTo>
                    <a:pt x="335" y="434"/>
                    <a:pt x="433" y="335"/>
                    <a:pt x="433" y="215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69"/>
            <p:cNvSpPr/>
            <p:nvPr/>
          </p:nvSpPr>
          <p:spPr>
            <a:xfrm>
              <a:off x="6702535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69"/>
            <p:cNvSpPr/>
            <p:nvPr/>
          </p:nvSpPr>
          <p:spPr>
            <a:xfrm>
              <a:off x="6742321" y="908632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6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69"/>
            <p:cNvSpPr/>
            <p:nvPr/>
          </p:nvSpPr>
          <p:spPr>
            <a:xfrm>
              <a:off x="6702535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69"/>
            <p:cNvSpPr/>
            <p:nvPr/>
          </p:nvSpPr>
          <p:spPr>
            <a:xfrm>
              <a:off x="6742321" y="988094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7" y="0"/>
                    <a:pt x="1" y="95"/>
                    <a:pt x="1" y="214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4"/>
                  </a:cubicBezTo>
                  <a:cubicBezTo>
                    <a:pt x="433" y="95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69"/>
            <p:cNvSpPr/>
            <p:nvPr/>
          </p:nvSpPr>
          <p:spPr>
            <a:xfrm>
              <a:off x="6702535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69"/>
            <p:cNvSpPr/>
            <p:nvPr/>
          </p:nvSpPr>
          <p:spPr>
            <a:xfrm>
              <a:off x="6742321" y="1067445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9"/>
                  </a:cubicBezTo>
                  <a:cubicBezTo>
                    <a:pt x="1" y="338"/>
                    <a:pt x="97" y="433"/>
                    <a:pt x="216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69"/>
            <p:cNvSpPr/>
            <p:nvPr/>
          </p:nvSpPr>
          <p:spPr>
            <a:xfrm>
              <a:off x="6702535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69"/>
            <p:cNvSpPr/>
            <p:nvPr/>
          </p:nvSpPr>
          <p:spPr>
            <a:xfrm>
              <a:off x="6742321" y="1146906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7" y="0"/>
                    <a:pt x="1" y="98"/>
                    <a:pt x="1" y="218"/>
                  </a:cubicBezTo>
                  <a:cubicBezTo>
                    <a:pt x="1" y="337"/>
                    <a:pt x="97" y="433"/>
                    <a:pt x="216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98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69"/>
            <p:cNvSpPr/>
            <p:nvPr/>
          </p:nvSpPr>
          <p:spPr>
            <a:xfrm>
              <a:off x="6702535" y="1186692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69"/>
            <p:cNvSpPr/>
            <p:nvPr/>
          </p:nvSpPr>
          <p:spPr>
            <a:xfrm>
              <a:off x="6742321" y="1226258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100"/>
                    <a:pt x="1" y="219"/>
                  </a:cubicBezTo>
                  <a:cubicBezTo>
                    <a:pt x="1" y="338"/>
                    <a:pt x="97" y="433"/>
                    <a:pt x="216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69"/>
            <p:cNvSpPr/>
            <p:nvPr/>
          </p:nvSpPr>
          <p:spPr>
            <a:xfrm>
              <a:off x="6623129" y="471815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69"/>
            <p:cNvSpPr/>
            <p:nvPr/>
          </p:nvSpPr>
          <p:spPr>
            <a:xfrm>
              <a:off x="6662970" y="432029"/>
              <a:ext cx="23695" cy="23860"/>
            </a:xfrm>
            <a:custGeom>
              <a:rect b="b" l="l" r="r" t="t"/>
              <a:pathLst>
                <a:path extrusionOk="0" h="433" w="430">
                  <a:moveTo>
                    <a:pt x="215" y="0"/>
                  </a:moveTo>
                  <a:cubicBezTo>
                    <a:pt x="95" y="0"/>
                    <a:pt x="0" y="99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0" y="337"/>
                    <a:pt x="430" y="218"/>
                  </a:cubicBezTo>
                  <a:cubicBezTo>
                    <a:pt x="430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69"/>
            <p:cNvSpPr/>
            <p:nvPr/>
          </p:nvSpPr>
          <p:spPr>
            <a:xfrm>
              <a:off x="6623129" y="55122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1" y="95"/>
                    <a:pt x="1" y="215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69"/>
            <p:cNvSpPr/>
            <p:nvPr/>
          </p:nvSpPr>
          <p:spPr>
            <a:xfrm>
              <a:off x="6662970" y="511380"/>
              <a:ext cx="23695" cy="23971"/>
            </a:xfrm>
            <a:custGeom>
              <a:rect b="b" l="l" r="r" t="t"/>
              <a:pathLst>
                <a:path extrusionOk="0" h="435" w="430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4"/>
                    <a:pt x="215" y="434"/>
                  </a:cubicBezTo>
                  <a:cubicBezTo>
                    <a:pt x="334" y="434"/>
                    <a:pt x="430" y="338"/>
                    <a:pt x="430" y="219"/>
                  </a:cubicBezTo>
                  <a:cubicBezTo>
                    <a:pt x="430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69"/>
            <p:cNvSpPr/>
            <p:nvPr/>
          </p:nvSpPr>
          <p:spPr>
            <a:xfrm>
              <a:off x="6623129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6"/>
                    <a:pt x="1" y="218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69"/>
            <p:cNvSpPr/>
            <p:nvPr/>
          </p:nvSpPr>
          <p:spPr>
            <a:xfrm>
              <a:off x="6662970" y="591007"/>
              <a:ext cx="23695" cy="23695"/>
            </a:xfrm>
            <a:custGeom>
              <a:rect b="b" l="l" r="r" t="t"/>
              <a:pathLst>
                <a:path extrusionOk="0" h="430" w="430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0" y="334"/>
                    <a:pt x="430" y="215"/>
                  </a:cubicBezTo>
                  <a:cubicBezTo>
                    <a:pt x="430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69"/>
            <p:cNvSpPr/>
            <p:nvPr/>
          </p:nvSpPr>
          <p:spPr>
            <a:xfrm>
              <a:off x="6623129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1" y="100"/>
                    <a:pt x="1" y="218"/>
                  </a:cubicBezTo>
                  <a:cubicBezTo>
                    <a:pt x="1" y="337"/>
                    <a:pt x="96" y="433"/>
                    <a:pt x="216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69"/>
            <p:cNvSpPr/>
            <p:nvPr/>
          </p:nvSpPr>
          <p:spPr>
            <a:xfrm>
              <a:off x="6662970" y="670413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0" y="335"/>
                    <a:pt x="430" y="215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69"/>
            <p:cNvSpPr/>
            <p:nvPr/>
          </p:nvSpPr>
          <p:spPr>
            <a:xfrm>
              <a:off x="6623129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9"/>
                    <a:pt x="1" y="219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69"/>
            <p:cNvSpPr/>
            <p:nvPr/>
          </p:nvSpPr>
          <p:spPr>
            <a:xfrm>
              <a:off x="6662970" y="749820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6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69"/>
            <p:cNvSpPr/>
            <p:nvPr/>
          </p:nvSpPr>
          <p:spPr>
            <a:xfrm>
              <a:off x="6623129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1" y="100"/>
                    <a:pt x="1" y="218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69"/>
            <p:cNvSpPr/>
            <p:nvPr/>
          </p:nvSpPr>
          <p:spPr>
            <a:xfrm>
              <a:off x="6662970" y="829226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0" y="335"/>
                    <a:pt x="430" y="215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69"/>
            <p:cNvSpPr/>
            <p:nvPr/>
          </p:nvSpPr>
          <p:spPr>
            <a:xfrm>
              <a:off x="6623129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9"/>
                    <a:pt x="1" y="219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69"/>
            <p:cNvSpPr/>
            <p:nvPr/>
          </p:nvSpPr>
          <p:spPr>
            <a:xfrm>
              <a:off x="6662970" y="908632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6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69"/>
            <p:cNvSpPr/>
            <p:nvPr/>
          </p:nvSpPr>
          <p:spPr>
            <a:xfrm>
              <a:off x="6623129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6" y="0"/>
                  </a:moveTo>
                  <a:cubicBezTo>
                    <a:pt x="96" y="0"/>
                    <a:pt x="1" y="96"/>
                    <a:pt x="1" y="214"/>
                  </a:cubicBezTo>
                  <a:cubicBezTo>
                    <a:pt x="1" y="334"/>
                    <a:pt x="96" y="429"/>
                    <a:pt x="216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69"/>
            <p:cNvSpPr/>
            <p:nvPr/>
          </p:nvSpPr>
          <p:spPr>
            <a:xfrm>
              <a:off x="6662970" y="988094"/>
              <a:ext cx="23695" cy="23860"/>
            </a:xfrm>
            <a:custGeom>
              <a:rect b="b" l="l" r="r" t="t"/>
              <a:pathLst>
                <a:path extrusionOk="0" h="433" w="43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4"/>
                  </a:cubicBezTo>
                  <a:cubicBezTo>
                    <a:pt x="430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69"/>
            <p:cNvSpPr/>
            <p:nvPr/>
          </p:nvSpPr>
          <p:spPr>
            <a:xfrm>
              <a:off x="6662970" y="1067445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0" y="338"/>
                    <a:pt x="430" y="219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69"/>
            <p:cNvSpPr/>
            <p:nvPr/>
          </p:nvSpPr>
          <p:spPr>
            <a:xfrm>
              <a:off x="6623129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1" y="96"/>
                    <a:pt x="1" y="216"/>
                  </a:cubicBezTo>
                  <a:cubicBezTo>
                    <a:pt x="1" y="335"/>
                    <a:pt x="96" y="434"/>
                    <a:pt x="216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69"/>
            <p:cNvSpPr/>
            <p:nvPr/>
          </p:nvSpPr>
          <p:spPr>
            <a:xfrm>
              <a:off x="6623129" y="1186692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6"/>
                    <a:pt x="1" y="214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69"/>
            <p:cNvSpPr/>
            <p:nvPr/>
          </p:nvSpPr>
          <p:spPr>
            <a:xfrm>
              <a:off x="6662970" y="1146906"/>
              <a:ext cx="23695" cy="23860"/>
            </a:xfrm>
            <a:custGeom>
              <a:rect b="b" l="l" r="r" t="t"/>
              <a:pathLst>
                <a:path extrusionOk="0" h="433" w="430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0" y="337"/>
                    <a:pt x="430" y="218"/>
                  </a:cubicBezTo>
                  <a:cubicBezTo>
                    <a:pt x="430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69"/>
            <p:cNvSpPr/>
            <p:nvPr/>
          </p:nvSpPr>
          <p:spPr>
            <a:xfrm>
              <a:off x="6662970" y="1226258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0" y="338"/>
                    <a:pt x="430" y="219"/>
                  </a:cubicBezTo>
                  <a:cubicBezTo>
                    <a:pt x="430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69"/>
            <p:cNvSpPr/>
            <p:nvPr/>
          </p:nvSpPr>
          <p:spPr>
            <a:xfrm>
              <a:off x="6543722" y="55122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95"/>
                    <a:pt x="1" y="215"/>
                  </a:cubicBezTo>
                  <a:cubicBezTo>
                    <a:pt x="1" y="334"/>
                    <a:pt x="97" y="433"/>
                    <a:pt x="215" y="433"/>
                  </a:cubicBezTo>
                  <a:cubicBezTo>
                    <a:pt x="335" y="433"/>
                    <a:pt x="433" y="334"/>
                    <a:pt x="433" y="215"/>
                  </a:cubicBezTo>
                  <a:cubicBezTo>
                    <a:pt x="433" y="95"/>
                    <a:pt x="33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69"/>
            <p:cNvSpPr/>
            <p:nvPr/>
          </p:nvSpPr>
          <p:spPr>
            <a:xfrm>
              <a:off x="6583343" y="591007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0"/>
                    <a:pt x="219" y="430"/>
                  </a:cubicBezTo>
                  <a:cubicBezTo>
                    <a:pt x="338" y="430"/>
                    <a:pt x="433" y="334"/>
                    <a:pt x="433" y="215"/>
                  </a:cubicBezTo>
                  <a:cubicBezTo>
                    <a:pt x="433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69"/>
            <p:cNvSpPr/>
            <p:nvPr/>
          </p:nvSpPr>
          <p:spPr>
            <a:xfrm>
              <a:off x="6543722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6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8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69"/>
            <p:cNvSpPr/>
            <p:nvPr/>
          </p:nvSpPr>
          <p:spPr>
            <a:xfrm>
              <a:off x="6583343" y="670413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5"/>
                  </a:cubicBezTo>
                  <a:cubicBezTo>
                    <a:pt x="1" y="335"/>
                    <a:pt x="100" y="433"/>
                    <a:pt x="219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69"/>
            <p:cNvSpPr/>
            <p:nvPr/>
          </p:nvSpPr>
          <p:spPr>
            <a:xfrm>
              <a:off x="6543722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7"/>
                    <a:pt x="97" y="433"/>
                    <a:pt x="215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100"/>
                    <a:pt x="33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69"/>
            <p:cNvSpPr/>
            <p:nvPr/>
          </p:nvSpPr>
          <p:spPr>
            <a:xfrm>
              <a:off x="6583343" y="749820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69"/>
            <p:cNvSpPr/>
            <p:nvPr/>
          </p:nvSpPr>
          <p:spPr>
            <a:xfrm>
              <a:off x="6543722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9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69"/>
            <p:cNvSpPr/>
            <p:nvPr/>
          </p:nvSpPr>
          <p:spPr>
            <a:xfrm>
              <a:off x="6583343" y="82922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5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69"/>
            <p:cNvSpPr/>
            <p:nvPr/>
          </p:nvSpPr>
          <p:spPr>
            <a:xfrm>
              <a:off x="6543722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8"/>
                  </a:cubicBezTo>
                  <a:cubicBezTo>
                    <a:pt x="433" y="100"/>
                    <a:pt x="33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69"/>
            <p:cNvSpPr/>
            <p:nvPr/>
          </p:nvSpPr>
          <p:spPr>
            <a:xfrm>
              <a:off x="6543722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9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69"/>
            <p:cNvSpPr/>
            <p:nvPr/>
          </p:nvSpPr>
          <p:spPr>
            <a:xfrm>
              <a:off x="6583343" y="908632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69"/>
            <p:cNvSpPr/>
            <p:nvPr/>
          </p:nvSpPr>
          <p:spPr>
            <a:xfrm>
              <a:off x="6583343" y="988094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5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69"/>
            <p:cNvSpPr/>
            <p:nvPr/>
          </p:nvSpPr>
          <p:spPr>
            <a:xfrm>
              <a:off x="6543722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29"/>
                    <a:pt x="215" y="429"/>
                  </a:cubicBezTo>
                  <a:cubicBezTo>
                    <a:pt x="335" y="429"/>
                    <a:pt x="433" y="334"/>
                    <a:pt x="433" y="214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69"/>
            <p:cNvSpPr/>
            <p:nvPr/>
          </p:nvSpPr>
          <p:spPr>
            <a:xfrm>
              <a:off x="6583343" y="1067445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69"/>
            <p:cNvSpPr/>
            <p:nvPr/>
          </p:nvSpPr>
          <p:spPr>
            <a:xfrm>
              <a:off x="6543722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5"/>
                    <a:pt x="97" y="434"/>
                    <a:pt x="215" y="434"/>
                  </a:cubicBezTo>
                  <a:cubicBezTo>
                    <a:pt x="335" y="434"/>
                    <a:pt x="433" y="335"/>
                    <a:pt x="433" y="216"/>
                  </a:cubicBezTo>
                  <a:cubicBezTo>
                    <a:pt x="433" y="96"/>
                    <a:pt x="33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69"/>
            <p:cNvSpPr/>
            <p:nvPr/>
          </p:nvSpPr>
          <p:spPr>
            <a:xfrm>
              <a:off x="6543722" y="1186692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33"/>
                    <a:pt x="215" y="433"/>
                  </a:cubicBezTo>
                  <a:cubicBezTo>
                    <a:pt x="335" y="433"/>
                    <a:pt x="433" y="334"/>
                    <a:pt x="433" y="214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69"/>
            <p:cNvSpPr/>
            <p:nvPr/>
          </p:nvSpPr>
          <p:spPr>
            <a:xfrm>
              <a:off x="6583343" y="1146906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8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3" y="337"/>
                    <a:pt x="433" y="218"/>
                  </a:cubicBezTo>
                  <a:cubicBezTo>
                    <a:pt x="433" y="98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69"/>
            <p:cNvSpPr/>
            <p:nvPr/>
          </p:nvSpPr>
          <p:spPr>
            <a:xfrm>
              <a:off x="6583343" y="1226258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69"/>
            <p:cNvSpPr/>
            <p:nvPr/>
          </p:nvSpPr>
          <p:spPr>
            <a:xfrm>
              <a:off x="6503937" y="591007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8" y="0"/>
                  </a:moveTo>
                  <a:cubicBezTo>
                    <a:pt x="99" y="0"/>
                    <a:pt x="1" y="96"/>
                    <a:pt x="1" y="215"/>
                  </a:cubicBezTo>
                  <a:cubicBezTo>
                    <a:pt x="1" y="334"/>
                    <a:pt x="99" y="430"/>
                    <a:pt x="218" y="430"/>
                  </a:cubicBezTo>
                  <a:cubicBezTo>
                    <a:pt x="338" y="430"/>
                    <a:pt x="433" y="334"/>
                    <a:pt x="433" y="215"/>
                  </a:cubicBezTo>
                  <a:cubicBezTo>
                    <a:pt x="433" y="96"/>
                    <a:pt x="338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69"/>
            <p:cNvSpPr/>
            <p:nvPr/>
          </p:nvSpPr>
          <p:spPr>
            <a:xfrm>
              <a:off x="6464316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0" y="96"/>
                    <a:pt x="0" y="218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8"/>
                  </a:cubicBezTo>
                  <a:cubicBezTo>
                    <a:pt x="434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69"/>
            <p:cNvSpPr/>
            <p:nvPr/>
          </p:nvSpPr>
          <p:spPr>
            <a:xfrm>
              <a:off x="6464316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0" y="100"/>
                    <a:pt x="0" y="218"/>
                  </a:cubicBezTo>
                  <a:cubicBezTo>
                    <a:pt x="0" y="337"/>
                    <a:pt x="96" y="433"/>
                    <a:pt x="216" y="433"/>
                  </a:cubicBezTo>
                  <a:cubicBezTo>
                    <a:pt x="335" y="433"/>
                    <a:pt x="434" y="337"/>
                    <a:pt x="434" y="218"/>
                  </a:cubicBezTo>
                  <a:cubicBezTo>
                    <a:pt x="434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69"/>
            <p:cNvSpPr/>
            <p:nvPr/>
          </p:nvSpPr>
          <p:spPr>
            <a:xfrm>
              <a:off x="6503937" y="670413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3"/>
                    <a:pt x="218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69"/>
            <p:cNvSpPr/>
            <p:nvPr/>
          </p:nvSpPr>
          <p:spPr>
            <a:xfrm>
              <a:off x="6464316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0" y="99"/>
                    <a:pt x="0" y="219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9"/>
                  </a:cubicBezTo>
                  <a:cubicBezTo>
                    <a:pt x="434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69"/>
            <p:cNvSpPr/>
            <p:nvPr/>
          </p:nvSpPr>
          <p:spPr>
            <a:xfrm>
              <a:off x="6503937" y="749820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69"/>
            <p:cNvSpPr/>
            <p:nvPr/>
          </p:nvSpPr>
          <p:spPr>
            <a:xfrm>
              <a:off x="6464316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0" y="100"/>
                    <a:pt x="0" y="218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8"/>
                  </a:cubicBezTo>
                  <a:cubicBezTo>
                    <a:pt x="434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69"/>
            <p:cNvSpPr/>
            <p:nvPr/>
          </p:nvSpPr>
          <p:spPr>
            <a:xfrm>
              <a:off x="6503937" y="82922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4"/>
                    <a:pt x="218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69"/>
            <p:cNvSpPr/>
            <p:nvPr/>
          </p:nvSpPr>
          <p:spPr>
            <a:xfrm>
              <a:off x="6464316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0" y="99"/>
                    <a:pt x="0" y="219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9"/>
                  </a:cubicBezTo>
                  <a:cubicBezTo>
                    <a:pt x="434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69"/>
            <p:cNvSpPr/>
            <p:nvPr/>
          </p:nvSpPr>
          <p:spPr>
            <a:xfrm>
              <a:off x="6503937" y="908632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69"/>
            <p:cNvSpPr/>
            <p:nvPr/>
          </p:nvSpPr>
          <p:spPr>
            <a:xfrm>
              <a:off x="6464316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6" y="0"/>
                  </a:moveTo>
                  <a:cubicBezTo>
                    <a:pt x="96" y="0"/>
                    <a:pt x="0" y="96"/>
                    <a:pt x="0" y="214"/>
                  </a:cubicBezTo>
                  <a:cubicBezTo>
                    <a:pt x="0" y="334"/>
                    <a:pt x="96" y="429"/>
                    <a:pt x="216" y="429"/>
                  </a:cubicBezTo>
                  <a:cubicBezTo>
                    <a:pt x="335" y="429"/>
                    <a:pt x="434" y="334"/>
                    <a:pt x="434" y="214"/>
                  </a:cubicBezTo>
                  <a:cubicBezTo>
                    <a:pt x="434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69"/>
            <p:cNvSpPr/>
            <p:nvPr/>
          </p:nvSpPr>
          <p:spPr>
            <a:xfrm>
              <a:off x="6503937" y="988094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8" y="0"/>
                  </a:moveTo>
                  <a:cubicBezTo>
                    <a:pt x="99" y="0"/>
                    <a:pt x="1" y="95"/>
                    <a:pt x="1" y="214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69"/>
            <p:cNvSpPr/>
            <p:nvPr/>
          </p:nvSpPr>
          <p:spPr>
            <a:xfrm>
              <a:off x="6503937" y="1067445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9"/>
                  </a:cubicBezTo>
                  <a:cubicBezTo>
                    <a:pt x="1" y="338"/>
                    <a:pt x="99" y="433"/>
                    <a:pt x="218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69"/>
            <p:cNvSpPr/>
            <p:nvPr/>
          </p:nvSpPr>
          <p:spPr>
            <a:xfrm>
              <a:off x="6464316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5"/>
                    <a:pt x="96" y="434"/>
                    <a:pt x="216" y="434"/>
                  </a:cubicBezTo>
                  <a:cubicBezTo>
                    <a:pt x="335" y="434"/>
                    <a:pt x="434" y="335"/>
                    <a:pt x="434" y="216"/>
                  </a:cubicBezTo>
                  <a:cubicBezTo>
                    <a:pt x="434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69"/>
            <p:cNvSpPr/>
            <p:nvPr/>
          </p:nvSpPr>
          <p:spPr>
            <a:xfrm>
              <a:off x="6503937" y="1146906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8" y="0"/>
                  </a:moveTo>
                  <a:cubicBezTo>
                    <a:pt x="99" y="0"/>
                    <a:pt x="1" y="98"/>
                    <a:pt x="1" y="218"/>
                  </a:cubicBezTo>
                  <a:cubicBezTo>
                    <a:pt x="1" y="337"/>
                    <a:pt x="99" y="433"/>
                    <a:pt x="218" y="433"/>
                  </a:cubicBezTo>
                  <a:cubicBezTo>
                    <a:pt x="338" y="433"/>
                    <a:pt x="433" y="337"/>
                    <a:pt x="433" y="218"/>
                  </a:cubicBezTo>
                  <a:cubicBezTo>
                    <a:pt x="433" y="98"/>
                    <a:pt x="338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69"/>
            <p:cNvSpPr/>
            <p:nvPr/>
          </p:nvSpPr>
          <p:spPr>
            <a:xfrm>
              <a:off x="6424530" y="670413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3"/>
                    <a:pt x="219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69"/>
            <p:cNvSpPr/>
            <p:nvPr/>
          </p:nvSpPr>
          <p:spPr>
            <a:xfrm>
              <a:off x="6384910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69"/>
            <p:cNvSpPr/>
            <p:nvPr/>
          </p:nvSpPr>
          <p:spPr>
            <a:xfrm>
              <a:off x="6424530" y="749820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69"/>
            <p:cNvSpPr/>
            <p:nvPr/>
          </p:nvSpPr>
          <p:spPr>
            <a:xfrm>
              <a:off x="6384910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8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69"/>
            <p:cNvSpPr/>
            <p:nvPr/>
          </p:nvSpPr>
          <p:spPr>
            <a:xfrm>
              <a:off x="6424530" y="82922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4"/>
                    <a:pt x="219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69"/>
            <p:cNvSpPr/>
            <p:nvPr/>
          </p:nvSpPr>
          <p:spPr>
            <a:xfrm>
              <a:off x="6424530" y="908632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69"/>
            <p:cNvSpPr/>
            <p:nvPr/>
          </p:nvSpPr>
          <p:spPr>
            <a:xfrm>
              <a:off x="6384910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69"/>
            <p:cNvSpPr/>
            <p:nvPr/>
          </p:nvSpPr>
          <p:spPr>
            <a:xfrm>
              <a:off x="6424530" y="988094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99" y="0"/>
                    <a:pt x="1" y="95"/>
                    <a:pt x="1" y="214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69"/>
            <p:cNvSpPr/>
            <p:nvPr/>
          </p:nvSpPr>
          <p:spPr>
            <a:xfrm>
              <a:off x="6384910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29"/>
                    <a:pt x="215" y="429"/>
                  </a:cubicBezTo>
                  <a:cubicBezTo>
                    <a:pt x="334" y="429"/>
                    <a:pt x="433" y="334"/>
                    <a:pt x="433" y="214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69"/>
            <p:cNvSpPr/>
            <p:nvPr/>
          </p:nvSpPr>
          <p:spPr>
            <a:xfrm>
              <a:off x="6424530" y="1067445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9"/>
                  </a:cubicBezTo>
                  <a:cubicBezTo>
                    <a:pt x="1" y="338"/>
                    <a:pt x="99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70"/>
          <p:cNvSpPr txBox="1"/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RESOURCES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58" name="Google Shape;3058;p70"/>
          <p:cNvSpPr txBox="1"/>
          <p:nvPr>
            <p:ph idx="1" type="body"/>
          </p:nvPr>
        </p:nvSpPr>
        <p:spPr>
          <a:xfrm>
            <a:off x="720675" y="2070192"/>
            <a:ext cx="38514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3"/>
              </a:rPr>
              <a:t>Gradient abstract shape infographic </a:t>
            </a:r>
            <a:endParaRPr sz="1200" u="none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4"/>
              </a:rPr>
              <a:t>Retro colored infographic template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5"/>
              </a:rPr>
              <a:t>Abstract shape gradient infographic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6"/>
              </a:rPr>
              <a:t>Infographic elements pack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7"/>
              </a:rPr>
              <a:t>Gradient abstract shape infographic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8"/>
              </a:rPr>
              <a:t>Infographic with retro colors design</a:t>
            </a:r>
            <a:endParaRPr sz="1200" u="none"/>
          </a:p>
        </p:txBody>
      </p:sp>
      <p:sp>
        <p:nvSpPr>
          <p:cNvPr id="3059" name="Google Shape;3059;p70"/>
          <p:cNvSpPr txBox="1"/>
          <p:nvPr>
            <p:ph idx="1" type="body"/>
          </p:nvPr>
        </p:nvSpPr>
        <p:spPr>
          <a:xfrm>
            <a:off x="4571954" y="2070192"/>
            <a:ext cx="38514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9"/>
              </a:rPr>
              <a:t>Flat infographic elements collection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0"/>
              </a:rPr>
              <a:t>Gradient abstract shape infographic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1"/>
              </a:rPr>
              <a:t>Gradient abstract shape infographic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2"/>
              </a:rPr>
              <a:t>Realistic iphone with wallpaper</a:t>
            </a:r>
            <a:endParaRPr sz="1200" u="none">
              <a:solidFill>
                <a:srgbClr val="000000"/>
              </a:solidFill>
            </a:endParaRPr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3"/>
              </a:rPr>
              <a:t>Abstract organic shapes banners</a:t>
            </a:r>
            <a:endParaRPr sz="1200" u="none">
              <a:solidFill>
                <a:srgbClr val="000000"/>
              </a:solidFill>
            </a:endParaRPr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4"/>
              </a:rPr>
              <a:t>Abstract fluid banner template</a:t>
            </a:r>
            <a:endParaRPr sz="1200" u="none">
              <a:solidFill>
                <a:srgbClr val="5F7D95"/>
              </a:solidFill>
            </a:endParaRPr>
          </a:p>
          <a:p>
            <a:pPr indent="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 u="none"/>
          </a:p>
        </p:txBody>
      </p:sp>
      <p:sp>
        <p:nvSpPr>
          <p:cNvPr id="3060" name="Google Shape;3060;p70"/>
          <p:cNvSpPr txBox="1"/>
          <p:nvPr/>
        </p:nvSpPr>
        <p:spPr>
          <a:xfrm>
            <a:off x="914400" y="1445495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VECTORS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p71"/>
          <p:cNvSpPr txBox="1"/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066" name="Google Shape;3066;p71"/>
          <p:cNvSpPr txBox="1"/>
          <p:nvPr>
            <p:ph idx="1" type="body"/>
          </p:nvPr>
        </p:nvSpPr>
        <p:spPr>
          <a:xfrm>
            <a:off x="720663" y="2073123"/>
            <a:ext cx="38514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3"/>
              </a:rPr>
              <a:t>Overhead view of man's hand using social media app</a:t>
            </a:r>
            <a:r>
              <a:rPr lang="en" sz="1200" u="none">
                <a:solidFill>
                  <a:srgbClr val="374957"/>
                </a:solidFill>
              </a:rPr>
              <a:t>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4"/>
              </a:rPr>
              <a:t>Factory in high mountains </a:t>
            </a:r>
            <a:endParaRPr sz="1200" u="none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5"/>
              </a:rPr>
              <a:t>Hand holding light bulbs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6"/>
              </a:rPr>
              <a:t>Portrait of modern man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7"/>
              </a:rPr>
              <a:t>Lifestyle of young friends outdoors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8"/>
              </a:rPr>
              <a:t>Skyscrapers and clear blue sky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9"/>
              </a:rPr>
              <a:t>Hand holding a instant photo frame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0"/>
              </a:rPr>
              <a:t>Group of happy friend sharing images</a:t>
            </a:r>
            <a:endParaRPr sz="1200" u="none">
              <a:solidFill>
                <a:srgbClr val="374957"/>
              </a:solidFill>
            </a:endParaRPr>
          </a:p>
        </p:txBody>
      </p:sp>
      <p:sp>
        <p:nvSpPr>
          <p:cNvPr id="3067" name="Google Shape;3067;p71"/>
          <p:cNvSpPr txBox="1"/>
          <p:nvPr>
            <p:ph idx="1" type="body"/>
          </p:nvPr>
        </p:nvSpPr>
        <p:spPr>
          <a:xfrm>
            <a:off x="4571946" y="2071658"/>
            <a:ext cx="38514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1"/>
              </a:rPr>
              <a:t>Office mirrored tall buildings</a:t>
            </a:r>
            <a:r>
              <a:rPr lang="en" sz="1200" u="none">
                <a:solidFill>
                  <a:srgbClr val="374957"/>
                </a:solidFill>
              </a:rPr>
              <a:t>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2"/>
              </a:rPr>
              <a:t>Motion blur bridge with cars at night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3"/>
              </a:rPr>
              <a:t>Busy junction full of cars and people</a:t>
            </a:r>
            <a:r>
              <a:rPr lang="en" sz="1200" u="none">
                <a:solidFill>
                  <a:srgbClr val="374957"/>
                </a:solidFill>
              </a:rPr>
              <a:t>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4"/>
              </a:rPr>
              <a:t>Low angle buildings on sunny day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5"/>
              </a:rPr>
              <a:t>Glass building at sunrise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6"/>
              </a:rPr>
              <a:t>Close-up of businesswoman touching chart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7"/>
              </a:rPr>
              <a:t>Handsome young man on white background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8"/>
              </a:rPr>
              <a:t>Smiling woman</a:t>
            </a:r>
            <a:endParaRPr sz="1200" u="none">
              <a:solidFill>
                <a:srgbClr val="374957"/>
              </a:solidFill>
            </a:endParaRPr>
          </a:p>
        </p:txBody>
      </p:sp>
      <p:sp>
        <p:nvSpPr>
          <p:cNvPr id="3068" name="Google Shape;3068;p71"/>
          <p:cNvSpPr txBox="1"/>
          <p:nvPr/>
        </p:nvSpPr>
        <p:spPr>
          <a:xfrm>
            <a:off x="914400" y="1445495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PHOTOS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072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72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4" name="Google Shape;3074;p72"/>
          <p:cNvSpPr txBox="1"/>
          <p:nvPr>
            <p:ph idx="4294967295" type="body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b="1"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b="1" lang="en" sz="1200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1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1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5" name="Google Shape;3075;p72"/>
          <p:cNvSpPr txBox="1"/>
          <p:nvPr>
            <p:ph idx="4294967295" type="body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079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p73"/>
          <p:cNvSpPr txBox="1"/>
          <p:nvPr>
            <p:ph idx="4294967295" type="title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1" name="Google Shape;3081;p73"/>
          <p:cNvSpPr txBox="1"/>
          <p:nvPr>
            <p:ph idx="4294967295" type="body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2" name="Google Shape;3082;p73"/>
          <p:cNvSpPr txBox="1"/>
          <p:nvPr>
            <p:ph idx="4294967295" type="body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Montserrat Extra-Bold</a:t>
            </a:r>
            <a:endParaRPr b="1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https://fonts.google.com/specimen/Montserrat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Lato Regular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https://fonts.google.com/specimen/Lato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3" name="Google Shape;3083;p73"/>
          <p:cNvSpPr/>
          <p:nvPr/>
        </p:nvSpPr>
        <p:spPr>
          <a:xfrm>
            <a:off x="4176300" y="325662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DA64A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73"/>
          <p:cNvSpPr/>
          <p:nvPr/>
        </p:nvSpPr>
        <p:spPr>
          <a:xfrm>
            <a:off x="5238120" y="325662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FFCEE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5" name="Google Shape;3085;p73"/>
          <p:cNvSpPr/>
          <p:nvPr/>
        </p:nvSpPr>
        <p:spPr>
          <a:xfrm>
            <a:off x="3114475" y="325662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FA66B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6" name="Google Shape;3086;p73"/>
          <p:cNvSpPr txBox="1"/>
          <p:nvPr/>
        </p:nvSpPr>
        <p:spPr>
          <a:xfrm>
            <a:off x="4176300" y="34136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#da64ab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087" name="Google Shape;3087;p73"/>
          <p:cNvSpPr txBox="1"/>
          <p:nvPr/>
        </p:nvSpPr>
        <p:spPr>
          <a:xfrm>
            <a:off x="5238125" y="34136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#ffcee1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88" name="Google Shape;3088;p73"/>
          <p:cNvSpPr txBox="1"/>
          <p:nvPr/>
        </p:nvSpPr>
        <p:spPr>
          <a:xfrm>
            <a:off x="3114475" y="34136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#fa66bd</a:t>
            </a:r>
            <a:endParaRPr sz="1000">
              <a:solidFill>
                <a:srgbClr val="20124D"/>
              </a:solidFill>
            </a:endParaRPr>
          </a:p>
        </p:txBody>
      </p:sp>
      <p:sp>
        <p:nvSpPr>
          <p:cNvPr id="3089" name="Google Shape;3089;p73"/>
          <p:cNvSpPr/>
          <p:nvPr/>
        </p:nvSpPr>
        <p:spPr>
          <a:xfrm>
            <a:off x="2052650" y="325662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09363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p73"/>
          <p:cNvSpPr txBox="1"/>
          <p:nvPr/>
        </p:nvSpPr>
        <p:spPr>
          <a:xfrm>
            <a:off x="2052650" y="34136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#09363c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091" name="Google Shape;3091;p73"/>
          <p:cNvSpPr/>
          <p:nvPr/>
        </p:nvSpPr>
        <p:spPr>
          <a:xfrm>
            <a:off x="3114475" y="411387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CF2C8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2" name="Google Shape;3092;p73"/>
          <p:cNvSpPr/>
          <p:nvPr/>
        </p:nvSpPr>
        <p:spPr>
          <a:xfrm>
            <a:off x="4176295" y="411387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FF82A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73"/>
          <p:cNvSpPr/>
          <p:nvPr/>
        </p:nvSpPr>
        <p:spPr>
          <a:xfrm>
            <a:off x="2052650" y="411387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FF4AA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4" name="Google Shape;3094;p73"/>
          <p:cNvSpPr txBox="1"/>
          <p:nvPr/>
        </p:nvSpPr>
        <p:spPr>
          <a:xfrm>
            <a:off x="3114475" y="4270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#cf2c8c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095" name="Google Shape;3095;p73"/>
          <p:cNvSpPr txBox="1"/>
          <p:nvPr/>
        </p:nvSpPr>
        <p:spPr>
          <a:xfrm>
            <a:off x="4176300" y="4270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#ff82af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96" name="Google Shape;3096;p73"/>
          <p:cNvSpPr txBox="1"/>
          <p:nvPr/>
        </p:nvSpPr>
        <p:spPr>
          <a:xfrm>
            <a:off x="2052650" y="4270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#ff4aa7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97" name="Google Shape;3097;p73"/>
          <p:cNvSpPr/>
          <p:nvPr/>
        </p:nvSpPr>
        <p:spPr>
          <a:xfrm>
            <a:off x="6299950" y="325662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F5257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8" name="Google Shape;3098;p73"/>
          <p:cNvSpPr txBox="1"/>
          <p:nvPr/>
        </p:nvSpPr>
        <p:spPr>
          <a:xfrm>
            <a:off x="6299950" y="34136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8FAFB"/>
                </a:solidFill>
              </a:rPr>
              <a:t>#f52572</a:t>
            </a:r>
            <a:endParaRPr sz="1000">
              <a:solidFill>
                <a:srgbClr val="20124D"/>
              </a:solidFill>
            </a:endParaRPr>
          </a:p>
        </p:txBody>
      </p:sp>
      <p:sp>
        <p:nvSpPr>
          <p:cNvPr id="3099" name="Google Shape;3099;p73"/>
          <p:cNvSpPr/>
          <p:nvPr/>
        </p:nvSpPr>
        <p:spPr>
          <a:xfrm>
            <a:off x="5238120" y="411387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C01E5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0" name="Google Shape;3100;p73"/>
          <p:cNvSpPr txBox="1"/>
          <p:nvPr/>
        </p:nvSpPr>
        <p:spPr>
          <a:xfrm>
            <a:off x="5238125" y="4270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8FAFB"/>
                </a:solidFill>
              </a:rPr>
              <a:t>#c01e51ff</a:t>
            </a:r>
            <a:endParaRPr sz="1000">
              <a:solidFill>
                <a:srgbClr val="20124D"/>
              </a:solidFill>
            </a:endParaRPr>
          </a:p>
        </p:txBody>
      </p:sp>
      <p:sp>
        <p:nvSpPr>
          <p:cNvPr id="3101" name="Google Shape;3101;p73"/>
          <p:cNvSpPr/>
          <p:nvPr/>
        </p:nvSpPr>
        <p:spPr>
          <a:xfrm>
            <a:off x="6299950" y="411387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F99CD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2" name="Google Shape;3102;p73"/>
          <p:cNvSpPr txBox="1"/>
          <p:nvPr/>
        </p:nvSpPr>
        <p:spPr>
          <a:xfrm>
            <a:off x="6299950" y="4270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#f99cd5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74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our editable graphic resources...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8" name="Google Shape;3108;p74"/>
          <p:cNvSpPr txBox="1"/>
          <p:nvPr>
            <p:ph idx="4294967295" type="body"/>
          </p:nvPr>
        </p:nvSpPr>
        <p:spPr>
          <a:xfrm>
            <a:off x="1068100" y="1534076"/>
            <a:ext cx="7047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easily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resources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without losing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quality. To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ungroup the resource and click on the object you want to change. Then, click on the paint bucket and select the color you want.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roup the resource again when you’re done.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09" name="Google Shape;3109;p74"/>
          <p:cNvGrpSpPr/>
          <p:nvPr/>
        </p:nvGrpSpPr>
        <p:grpSpPr>
          <a:xfrm>
            <a:off x="5082708" y="3095784"/>
            <a:ext cx="442841" cy="514271"/>
            <a:chOff x="4727025" y="1332775"/>
            <a:chExt cx="59900" cy="69625"/>
          </a:xfrm>
        </p:grpSpPr>
        <p:sp>
          <p:nvSpPr>
            <p:cNvPr id="3110" name="Google Shape;3110;p74"/>
            <p:cNvSpPr/>
            <p:nvPr/>
          </p:nvSpPr>
          <p:spPr>
            <a:xfrm>
              <a:off x="4727025" y="1332775"/>
              <a:ext cx="36450" cy="33200"/>
            </a:xfrm>
            <a:custGeom>
              <a:rect b="b" l="l" r="r" t="t"/>
              <a:pathLst>
                <a:path extrusionOk="0" h="1328" w="1458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74"/>
            <p:cNvSpPr/>
            <p:nvPr/>
          </p:nvSpPr>
          <p:spPr>
            <a:xfrm>
              <a:off x="4750475" y="1369025"/>
              <a:ext cx="36450" cy="33375"/>
            </a:xfrm>
            <a:custGeom>
              <a:rect b="b" l="l" r="r" t="t"/>
              <a:pathLst>
                <a:path extrusionOk="0" h="1335" w="1458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2" name="Google Shape;3112;p74"/>
          <p:cNvGrpSpPr/>
          <p:nvPr/>
        </p:nvGrpSpPr>
        <p:grpSpPr>
          <a:xfrm>
            <a:off x="5758025" y="2343272"/>
            <a:ext cx="500909" cy="500899"/>
            <a:chOff x="4820425" y="1329900"/>
            <a:chExt cx="70175" cy="70350"/>
          </a:xfrm>
        </p:grpSpPr>
        <p:sp>
          <p:nvSpPr>
            <p:cNvPr id="3113" name="Google Shape;3113;p74"/>
            <p:cNvSpPr/>
            <p:nvPr/>
          </p:nvSpPr>
          <p:spPr>
            <a:xfrm>
              <a:off x="4862975" y="1335475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74"/>
            <p:cNvSpPr/>
            <p:nvPr/>
          </p:nvSpPr>
          <p:spPr>
            <a:xfrm>
              <a:off x="4820425" y="1360000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74"/>
            <p:cNvSpPr/>
            <p:nvPr/>
          </p:nvSpPr>
          <p:spPr>
            <a:xfrm>
              <a:off x="4850375" y="1372800"/>
              <a:ext cx="34625" cy="27450"/>
            </a:xfrm>
            <a:custGeom>
              <a:rect b="b" l="l" r="r" t="t"/>
              <a:pathLst>
                <a:path extrusionOk="0" h="1098" w="1385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74"/>
            <p:cNvSpPr/>
            <p:nvPr/>
          </p:nvSpPr>
          <p:spPr>
            <a:xfrm>
              <a:off x="4825850" y="1329900"/>
              <a:ext cx="34625" cy="27975"/>
            </a:xfrm>
            <a:custGeom>
              <a:rect b="b" l="l" r="r" t="t"/>
              <a:pathLst>
                <a:path extrusionOk="0" h="1119" w="1385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7" name="Google Shape;3117;p74"/>
          <p:cNvGrpSpPr/>
          <p:nvPr/>
        </p:nvGrpSpPr>
        <p:grpSpPr>
          <a:xfrm>
            <a:off x="6410648" y="2355062"/>
            <a:ext cx="538135" cy="493119"/>
            <a:chOff x="4903200" y="1331525"/>
            <a:chExt cx="73575" cy="67425"/>
          </a:xfrm>
        </p:grpSpPr>
        <p:sp>
          <p:nvSpPr>
            <p:cNvPr id="3118" name="Google Shape;3118;p74"/>
            <p:cNvSpPr/>
            <p:nvPr/>
          </p:nvSpPr>
          <p:spPr>
            <a:xfrm>
              <a:off x="4903200" y="1331525"/>
              <a:ext cx="73575" cy="67425"/>
            </a:xfrm>
            <a:custGeom>
              <a:rect b="b" l="l" r="r" t="t"/>
              <a:pathLst>
                <a:path extrusionOk="0" h="2697" w="2943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74"/>
            <p:cNvSpPr/>
            <p:nvPr/>
          </p:nvSpPr>
          <p:spPr>
            <a:xfrm>
              <a:off x="4930250" y="1353150"/>
              <a:ext cx="29775" cy="32475"/>
            </a:xfrm>
            <a:custGeom>
              <a:rect b="b" l="l" r="r" t="t"/>
              <a:pathLst>
                <a:path extrusionOk="0" h="1299" w="1191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0" name="Google Shape;3120;p74"/>
          <p:cNvGrpSpPr/>
          <p:nvPr/>
        </p:nvGrpSpPr>
        <p:grpSpPr>
          <a:xfrm>
            <a:off x="5670599" y="3097040"/>
            <a:ext cx="544563" cy="511895"/>
            <a:chOff x="4815575" y="1416800"/>
            <a:chExt cx="73750" cy="71400"/>
          </a:xfrm>
        </p:grpSpPr>
        <p:sp>
          <p:nvSpPr>
            <p:cNvPr id="3121" name="Google Shape;3121;p74"/>
            <p:cNvSpPr/>
            <p:nvPr/>
          </p:nvSpPr>
          <p:spPr>
            <a:xfrm>
              <a:off x="4815575" y="1416800"/>
              <a:ext cx="43100" cy="52150"/>
            </a:xfrm>
            <a:custGeom>
              <a:rect b="b" l="l" r="r" t="t"/>
              <a:pathLst>
                <a:path extrusionOk="0" h="2086" w="1724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74"/>
            <p:cNvSpPr/>
            <p:nvPr/>
          </p:nvSpPr>
          <p:spPr>
            <a:xfrm>
              <a:off x="4861725" y="1421125"/>
              <a:ext cx="27600" cy="51250"/>
            </a:xfrm>
            <a:custGeom>
              <a:rect b="b" l="l" r="r" t="t"/>
              <a:pathLst>
                <a:path extrusionOk="0" h="2050" w="1104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74"/>
            <p:cNvSpPr/>
            <p:nvPr/>
          </p:nvSpPr>
          <p:spPr>
            <a:xfrm>
              <a:off x="4829450" y="1467825"/>
              <a:ext cx="49250" cy="20375"/>
            </a:xfrm>
            <a:custGeom>
              <a:rect b="b" l="l" r="r" t="t"/>
              <a:pathLst>
                <a:path extrusionOk="0" h="815" w="197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4" name="Google Shape;3124;p74"/>
          <p:cNvGrpSpPr/>
          <p:nvPr/>
        </p:nvGrpSpPr>
        <p:grpSpPr>
          <a:xfrm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3125" name="Google Shape;3125;p74"/>
            <p:cNvSpPr/>
            <p:nvPr/>
          </p:nvSpPr>
          <p:spPr>
            <a:xfrm>
              <a:off x="4902475" y="1418875"/>
              <a:ext cx="74500" cy="63775"/>
            </a:xfrm>
            <a:custGeom>
              <a:rect b="b" l="l" r="r" t="t"/>
              <a:pathLst>
                <a:path extrusionOk="0" h="2551" w="298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74"/>
            <p:cNvSpPr/>
            <p:nvPr/>
          </p:nvSpPr>
          <p:spPr>
            <a:xfrm>
              <a:off x="4916811" y="1418975"/>
              <a:ext cx="59725" cy="63675"/>
            </a:xfrm>
            <a:custGeom>
              <a:rect b="b" l="l" r="r" t="t"/>
              <a:pathLst>
                <a:path extrusionOk="0" h="2547" w="2389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7" name="Google Shape;3127;p74"/>
          <p:cNvGrpSpPr/>
          <p:nvPr/>
        </p:nvGrpSpPr>
        <p:grpSpPr>
          <a:xfrm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3128" name="Google Shape;3128;p74"/>
            <p:cNvSpPr/>
            <p:nvPr/>
          </p:nvSpPr>
          <p:spPr>
            <a:xfrm>
              <a:off x="4818100" y="1507675"/>
              <a:ext cx="46000" cy="56300"/>
            </a:xfrm>
            <a:custGeom>
              <a:rect b="b" l="l" r="r" t="t"/>
              <a:pathLst>
                <a:path extrusionOk="0" h="2252" w="184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74"/>
            <p:cNvSpPr/>
            <p:nvPr/>
          </p:nvSpPr>
          <p:spPr>
            <a:xfrm>
              <a:off x="4869825" y="1519575"/>
              <a:ext cx="19500" cy="23825"/>
            </a:xfrm>
            <a:custGeom>
              <a:rect b="b" l="l" r="r" t="t"/>
              <a:pathLst>
                <a:path extrusionOk="0" h="953" w="78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74"/>
            <p:cNvSpPr/>
            <p:nvPr/>
          </p:nvSpPr>
          <p:spPr>
            <a:xfrm>
              <a:off x="4857575" y="1547700"/>
              <a:ext cx="31575" cy="31600"/>
            </a:xfrm>
            <a:custGeom>
              <a:rect b="b" l="l" r="r" t="t"/>
              <a:pathLst>
                <a:path extrusionOk="0" h="1264" w="1263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74"/>
            <p:cNvSpPr/>
            <p:nvPr/>
          </p:nvSpPr>
          <p:spPr>
            <a:xfrm>
              <a:off x="4829800" y="1560150"/>
              <a:ext cx="23650" cy="18950"/>
            </a:xfrm>
            <a:custGeom>
              <a:rect b="b" l="l" r="r" t="t"/>
              <a:pathLst>
                <a:path extrusionOk="0" h="758" w="946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2" name="Google Shape;3132;p74"/>
          <p:cNvGrpSpPr/>
          <p:nvPr/>
        </p:nvGrpSpPr>
        <p:grpSpPr>
          <a:xfrm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3133" name="Google Shape;3133;p74"/>
            <p:cNvSpPr/>
            <p:nvPr/>
          </p:nvSpPr>
          <p:spPr>
            <a:xfrm>
              <a:off x="4729025" y="1509475"/>
              <a:ext cx="27050" cy="26725"/>
            </a:xfrm>
            <a:custGeom>
              <a:rect b="b" l="l" r="r" t="t"/>
              <a:pathLst>
                <a:path extrusionOk="0" h="1069" w="1082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74"/>
            <p:cNvSpPr/>
            <p:nvPr/>
          </p:nvSpPr>
          <p:spPr>
            <a:xfrm>
              <a:off x="4721450" y="1533275"/>
              <a:ext cx="32300" cy="42600"/>
            </a:xfrm>
            <a:custGeom>
              <a:rect b="b" l="l" r="r" t="t"/>
              <a:pathLst>
                <a:path extrusionOk="0" h="1704" w="1292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74"/>
            <p:cNvSpPr/>
            <p:nvPr/>
          </p:nvSpPr>
          <p:spPr>
            <a:xfrm>
              <a:off x="4750650" y="1551675"/>
              <a:ext cx="42950" cy="32125"/>
            </a:xfrm>
            <a:custGeom>
              <a:rect b="b" l="l" r="r" t="t"/>
              <a:pathLst>
                <a:path extrusionOk="0" h="1285" w="1718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74"/>
            <p:cNvSpPr/>
            <p:nvPr/>
          </p:nvSpPr>
          <p:spPr>
            <a:xfrm>
              <a:off x="4761300" y="1510025"/>
              <a:ext cx="39500" cy="44375"/>
            </a:xfrm>
            <a:custGeom>
              <a:rect b="b" l="l" r="r" t="t"/>
              <a:pathLst>
                <a:path extrusionOk="0" h="1775" w="158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7" name="Google Shape;3137;p74"/>
          <p:cNvGrpSpPr/>
          <p:nvPr/>
        </p:nvGrpSpPr>
        <p:grpSpPr>
          <a:xfrm>
            <a:off x="6444441" y="3837269"/>
            <a:ext cx="525704" cy="535436"/>
            <a:chOff x="4906800" y="1507500"/>
            <a:chExt cx="70350" cy="71075"/>
          </a:xfrm>
        </p:grpSpPr>
        <p:sp>
          <p:nvSpPr>
            <p:cNvPr id="3138" name="Google Shape;3138;p74"/>
            <p:cNvSpPr/>
            <p:nvPr/>
          </p:nvSpPr>
          <p:spPr>
            <a:xfrm>
              <a:off x="4916000" y="1507500"/>
              <a:ext cx="30850" cy="24000"/>
            </a:xfrm>
            <a:custGeom>
              <a:rect b="b" l="l" r="r" t="t"/>
              <a:pathLst>
                <a:path extrusionOk="0" h="960" w="1234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74"/>
            <p:cNvSpPr/>
            <p:nvPr/>
          </p:nvSpPr>
          <p:spPr>
            <a:xfrm>
              <a:off x="4906800" y="1533825"/>
              <a:ext cx="19675" cy="32475"/>
            </a:xfrm>
            <a:custGeom>
              <a:rect b="b" l="l" r="r" t="t"/>
              <a:pathLst>
                <a:path extrusionOk="0" h="1299" w="787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74"/>
            <p:cNvSpPr/>
            <p:nvPr/>
          </p:nvSpPr>
          <p:spPr>
            <a:xfrm>
              <a:off x="4926625" y="1561950"/>
              <a:ext cx="30675" cy="16625"/>
            </a:xfrm>
            <a:custGeom>
              <a:rect b="b" l="l" r="r" t="t"/>
              <a:pathLst>
                <a:path extrusionOk="0" h="665" w="1227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74"/>
            <p:cNvSpPr/>
            <p:nvPr/>
          </p:nvSpPr>
          <p:spPr>
            <a:xfrm>
              <a:off x="4957475" y="1541400"/>
              <a:ext cx="19675" cy="27800"/>
            </a:xfrm>
            <a:custGeom>
              <a:rect b="b" l="l" r="r" t="t"/>
              <a:pathLst>
                <a:path extrusionOk="0" h="1112" w="787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74"/>
            <p:cNvSpPr/>
            <p:nvPr/>
          </p:nvSpPr>
          <p:spPr>
            <a:xfrm>
              <a:off x="4951325" y="1512550"/>
              <a:ext cx="24925" cy="26350"/>
            </a:xfrm>
            <a:custGeom>
              <a:rect b="b" l="l" r="r" t="t"/>
              <a:pathLst>
                <a:path extrusionOk="0" h="1054" w="997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3" name="Google Shape;3143;p74"/>
          <p:cNvGrpSpPr/>
          <p:nvPr/>
        </p:nvGrpSpPr>
        <p:grpSpPr>
          <a:xfrm>
            <a:off x="4477263" y="2343250"/>
            <a:ext cx="508054" cy="508095"/>
            <a:chOff x="3736598" y="2170606"/>
            <a:chExt cx="404889" cy="404889"/>
          </a:xfrm>
        </p:grpSpPr>
        <p:sp>
          <p:nvSpPr>
            <p:cNvPr id="3144" name="Google Shape;3144;p74"/>
            <p:cNvSpPr/>
            <p:nvPr/>
          </p:nvSpPr>
          <p:spPr>
            <a:xfrm>
              <a:off x="3950281" y="2170846"/>
              <a:ext cx="191206" cy="231947"/>
            </a:xfrm>
            <a:custGeom>
              <a:rect b="b" l="l" r="r" t="t"/>
              <a:pathLst>
                <a:path extrusionOk="0" h="10652" w="8781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74"/>
            <p:cNvSpPr/>
            <p:nvPr/>
          </p:nvSpPr>
          <p:spPr>
            <a:xfrm>
              <a:off x="3737099" y="2170606"/>
              <a:ext cx="231947" cy="191446"/>
            </a:xfrm>
            <a:custGeom>
              <a:rect b="b" l="l" r="r" t="t"/>
              <a:pathLst>
                <a:path extrusionOk="0" h="8792" w="10652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74"/>
            <p:cNvSpPr/>
            <p:nvPr/>
          </p:nvSpPr>
          <p:spPr>
            <a:xfrm>
              <a:off x="3909539" y="2384027"/>
              <a:ext cx="231686" cy="191468"/>
            </a:xfrm>
            <a:custGeom>
              <a:rect b="b" l="l" r="r" t="t"/>
              <a:pathLst>
                <a:path extrusionOk="0" h="8793" w="1064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74"/>
            <p:cNvSpPr/>
            <p:nvPr/>
          </p:nvSpPr>
          <p:spPr>
            <a:xfrm>
              <a:off x="3736598" y="2343307"/>
              <a:ext cx="191707" cy="231686"/>
            </a:xfrm>
            <a:custGeom>
              <a:rect b="b" l="l" r="r" t="t"/>
              <a:pathLst>
                <a:path extrusionOk="0" h="10640" w="8804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8" name="Google Shape;3148;p74"/>
          <p:cNvGrpSpPr/>
          <p:nvPr/>
        </p:nvGrpSpPr>
        <p:grpSpPr>
          <a:xfrm>
            <a:off x="3765303" y="2343345"/>
            <a:ext cx="575790" cy="507904"/>
            <a:chOff x="3161917" y="2170682"/>
            <a:chExt cx="458870" cy="404737"/>
          </a:xfrm>
        </p:grpSpPr>
        <p:sp>
          <p:nvSpPr>
            <p:cNvPr id="3149" name="Google Shape;3149;p74"/>
            <p:cNvSpPr/>
            <p:nvPr/>
          </p:nvSpPr>
          <p:spPr>
            <a:xfrm>
              <a:off x="3161917" y="2170682"/>
              <a:ext cx="277174" cy="291676"/>
            </a:xfrm>
            <a:custGeom>
              <a:rect b="b" l="l" r="r" t="t"/>
              <a:pathLst>
                <a:path extrusionOk="0" h="13395" w="12729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74"/>
            <p:cNvSpPr/>
            <p:nvPr/>
          </p:nvSpPr>
          <p:spPr>
            <a:xfrm>
              <a:off x="3420326" y="2170922"/>
              <a:ext cx="200461" cy="302934"/>
            </a:xfrm>
            <a:custGeom>
              <a:rect b="b" l="l" r="r" t="t"/>
              <a:pathLst>
                <a:path extrusionOk="0" h="13912" w="9206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74"/>
            <p:cNvSpPr/>
            <p:nvPr/>
          </p:nvSpPr>
          <p:spPr>
            <a:xfrm>
              <a:off x="3233645" y="2417594"/>
              <a:ext cx="344393" cy="157825"/>
            </a:xfrm>
            <a:custGeom>
              <a:rect b="b" l="l" r="r" t="t"/>
              <a:pathLst>
                <a:path extrusionOk="0" h="7248" w="15816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2" name="Google Shape;3152;p74"/>
          <p:cNvGrpSpPr/>
          <p:nvPr/>
        </p:nvGrpSpPr>
        <p:grpSpPr>
          <a:xfrm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3153" name="Google Shape;3153;p74"/>
            <p:cNvSpPr/>
            <p:nvPr/>
          </p:nvSpPr>
          <p:spPr>
            <a:xfrm>
              <a:off x="3402328" y="2889749"/>
              <a:ext cx="163726" cy="157477"/>
            </a:xfrm>
            <a:custGeom>
              <a:rect b="b" l="l" r="r" t="t"/>
              <a:pathLst>
                <a:path extrusionOk="0" h="7232" w="7519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74"/>
            <p:cNvSpPr/>
            <p:nvPr/>
          </p:nvSpPr>
          <p:spPr>
            <a:xfrm>
              <a:off x="3467807" y="3000956"/>
              <a:ext cx="134983" cy="191707"/>
            </a:xfrm>
            <a:custGeom>
              <a:rect b="b" l="l" r="r" t="t"/>
              <a:pathLst>
                <a:path extrusionOk="0" h="8804" w="6199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74"/>
            <p:cNvSpPr/>
            <p:nvPr/>
          </p:nvSpPr>
          <p:spPr>
            <a:xfrm>
              <a:off x="3222637" y="2889488"/>
              <a:ext cx="198457" cy="149224"/>
            </a:xfrm>
            <a:custGeom>
              <a:rect b="b" l="l" r="r" t="t"/>
              <a:pathLst>
                <a:path extrusionOk="0" h="6853" w="9114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74"/>
            <p:cNvSpPr/>
            <p:nvPr/>
          </p:nvSpPr>
          <p:spPr>
            <a:xfrm>
              <a:off x="3179914" y="2991462"/>
              <a:ext cx="133960" cy="190205"/>
            </a:xfrm>
            <a:custGeom>
              <a:rect b="b" l="l" r="r" t="t"/>
              <a:pathLst>
                <a:path extrusionOk="0" h="8735" w="6152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74"/>
            <p:cNvSpPr/>
            <p:nvPr/>
          </p:nvSpPr>
          <p:spPr>
            <a:xfrm>
              <a:off x="3215887" y="3136661"/>
              <a:ext cx="162725" cy="157477"/>
            </a:xfrm>
            <a:custGeom>
              <a:rect b="b" l="l" r="r" t="t"/>
              <a:pathLst>
                <a:path extrusionOk="0" h="7232" w="7473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74"/>
            <p:cNvSpPr/>
            <p:nvPr/>
          </p:nvSpPr>
          <p:spPr>
            <a:xfrm>
              <a:off x="3359605" y="3146677"/>
              <a:ext cx="200439" cy="147722"/>
            </a:xfrm>
            <a:custGeom>
              <a:rect b="b" l="l" r="r" t="t"/>
              <a:pathLst>
                <a:path extrusionOk="0" h="6784" w="9205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9" name="Google Shape;3159;p74"/>
          <p:cNvGrpSpPr/>
          <p:nvPr/>
        </p:nvGrpSpPr>
        <p:grpSpPr>
          <a:xfrm>
            <a:off x="4421513" y="3103677"/>
            <a:ext cx="516145" cy="498648"/>
            <a:chOff x="3729467" y="2889422"/>
            <a:chExt cx="419153" cy="404977"/>
          </a:xfrm>
        </p:grpSpPr>
        <p:sp>
          <p:nvSpPr>
            <p:cNvPr id="3160" name="Google Shape;3160;p74"/>
            <p:cNvSpPr/>
            <p:nvPr/>
          </p:nvSpPr>
          <p:spPr>
            <a:xfrm>
              <a:off x="4014137" y="2974913"/>
              <a:ext cx="134482" cy="178707"/>
            </a:xfrm>
            <a:custGeom>
              <a:rect b="b" l="l" r="r" t="t"/>
              <a:pathLst>
                <a:path extrusionOk="0" h="8207" w="6176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74"/>
            <p:cNvSpPr/>
            <p:nvPr/>
          </p:nvSpPr>
          <p:spPr>
            <a:xfrm>
              <a:off x="3741225" y="3095375"/>
              <a:ext cx="148963" cy="173460"/>
            </a:xfrm>
            <a:custGeom>
              <a:rect b="b" l="l" r="r" t="t"/>
              <a:pathLst>
                <a:path extrusionOk="0" h="7966" w="6841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74"/>
            <p:cNvSpPr/>
            <p:nvPr/>
          </p:nvSpPr>
          <p:spPr>
            <a:xfrm>
              <a:off x="3949660" y="2889684"/>
              <a:ext cx="146219" cy="145980"/>
            </a:xfrm>
            <a:custGeom>
              <a:rect b="b" l="l" r="r" t="t"/>
              <a:pathLst>
                <a:path extrusionOk="0" h="6704" w="6715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74"/>
            <p:cNvSpPr/>
            <p:nvPr/>
          </p:nvSpPr>
          <p:spPr>
            <a:xfrm>
              <a:off x="3847947" y="3172089"/>
              <a:ext cx="167210" cy="122310"/>
            </a:xfrm>
            <a:custGeom>
              <a:rect b="b" l="l" r="r" t="t"/>
              <a:pathLst>
                <a:path extrusionOk="0" h="5617" w="7679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74"/>
            <p:cNvSpPr/>
            <p:nvPr/>
          </p:nvSpPr>
          <p:spPr>
            <a:xfrm>
              <a:off x="3974658" y="3122616"/>
              <a:ext cx="158457" cy="151206"/>
            </a:xfrm>
            <a:custGeom>
              <a:rect b="b" l="l" r="r" t="t"/>
              <a:pathLst>
                <a:path extrusionOk="0" h="6944" w="7277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74"/>
            <p:cNvSpPr/>
            <p:nvPr/>
          </p:nvSpPr>
          <p:spPr>
            <a:xfrm>
              <a:off x="3729467" y="2966660"/>
              <a:ext cx="138990" cy="158718"/>
            </a:xfrm>
            <a:custGeom>
              <a:rect b="b" l="l" r="r" t="t"/>
              <a:pathLst>
                <a:path extrusionOk="0" h="7289" w="6383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74"/>
            <p:cNvSpPr/>
            <p:nvPr/>
          </p:nvSpPr>
          <p:spPr>
            <a:xfrm>
              <a:off x="3787716" y="2889422"/>
              <a:ext cx="180449" cy="139229"/>
            </a:xfrm>
            <a:custGeom>
              <a:rect b="b" l="l" r="r" t="t"/>
              <a:pathLst>
                <a:path extrusionOk="0" h="6394" w="8287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7" name="Google Shape;3167;p74"/>
          <p:cNvSpPr/>
          <p:nvPr/>
        </p:nvSpPr>
        <p:spPr>
          <a:xfrm>
            <a:off x="7439738" y="2350672"/>
            <a:ext cx="185410" cy="94006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74"/>
          <p:cNvSpPr/>
          <p:nvPr/>
        </p:nvSpPr>
        <p:spPr>
          <a:xfrm>
            <a:off x="7139193" y="2333075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74"/>
          <p:cNvSpPr/>
          <p:nvPr/>
        </p:nvSpPr>
        <p:spPr>
          <a:xfrm>
            <a:off x="7761482" y="2339529"/>
            <a:ext cx="167813" cy="116777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74"/>
          <p:cNvSpPr/>
          <p:nvPr/>
        </p:nvSpPr>
        <p:spPr>
          <a:xfrm>
            <a:off x="8056187" y="2333075"/>
            <a:ext cx="163855" cy="129198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1" name="Google Shape;3171;p74"/>
          <p:cNvGrpSpPr/>
          <p:nvPr/>
        </p:nvGrpSpPr>
        <p:grpSpPr>
          <a:xfrm>
            <a:off x="7141841" y="2550562"/>
            <a:ext cx="166473" cy="141497"/>
            <a:chOff x="4660325" y="1866850"/>
            <a:chExt cx="68350" cy="58100"/>
          </a:xfrm>
        </p:grpSpPr>
        <p:sp>
          <p:nvSpPr>
            <p:cNvPr id="3172" name="Google Shape;3172;p74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74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4" name="Google Shape;3174;p74"/>
          <p:cNvGrpSpPr/>
          <p:nvPr/>
        </p:nvGrpSpPr>
        <p:grpSpPr>
          <a:xfrm>
            <a:off x="7451186" y="2576286"/>
            <a:ext cx="162515" cy="90049"/>
            <a:chOff x="4791775" y="1877500"/>
            <a:chExt cx="66725" cy="36975"/>
          </a:xfrm>
        </p:grpSpPr>
        <p:sp>
          <p:nvSpPr>
            <p:cNvPr id="3175" name="Google Shape;3175;p74"/>
            <p:cNvSpPr/>
            <p:nvPr/>
          </p:nvSpPr>
          <p:spPr>
            <a:xfrm>
              <a:off x="479177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74"/>
            <p:cNvSpPr/>
            <p:nvPr/>
          </p:nvSpPr>
          <p:spPr>
            <a:xfrm>
              <a:off x="482242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7" name="Google Shape;3177;p74"/>
          <p:cNvGrpSpPr/>
          <p:nvPr/>
        </p:nvGrpSpPr>
        <p:grpSpPr>
          <a:xfrm>
            <a:off x="7772899" y="2576286"/>
            <a:ext cx="144979" cy="90049"/>
            <a:chOff x="4923925" y="1877500"/>
            <a:chExt cx="59525" cy="36975"/>
          </a:xfrm>
        </p:grpSpPr>
        <p:sp>
          <p:nvSpPr>
            <p:cNvPr id="3178" name="Google Shape;3178;p74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74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0" name="Google Shape;3180;p74"/>
          <p:cNvGrpSpPr/>
          <p:nvPr/>
        </p:nvGrpSpPr>
        <p:grpSpPr>
          <a:xfrm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3181" name="Google Shape;3181;p74"/>
            <p:cNvSpPr/>
            <p:nvPr/>
          </p:nvSpPr>
          <p:spPr>
            <a:xfrm>
              <a:off x="5058450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74"/>
            <p:cNvSpPr/>
            <p:nvPr/>
          </p:nvSpPr>
          <p:spPr>
            <a:xfrm>
              <a:off x="5090725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3" name="Google Shape;3183;p74"/>
          <p:cNvGrpSpPr/>
          <p:nvPr/>
        </p:nvGrpSpPr>
        <p:grpSpPr>
          <a:xfrm>
            <a:off x="7481905" y="2980885"/>
            <a:ext cx="101077" cy="107645"/>
            <a:chOff x="4811425" y="2065025"/>
            <a:chExt cx="41500" cy="44200"/>
          </a:xfrm>
        </p:grpSpPr>
        <p:sp>
          <p:nvSpPr>
            <p:cNvPr id="3184" name="Google Shape;3184;p74"/>
            <p:cNvSpPr/>
            <p:nvPr/>
          </p:nvSpPr>
          <p:spPr>
            <a:xfrm>
              <a:off x="4825300" y="2065025"/>
              <a:ext cx="27625" cy="44200"/>
            </a:xfrm>
            <a:custGeom>
              <a:rect b="b" l="l" r="r" t="t"/>
              <a:pathLst>
                <a:path extrusionOk="0" h="1768" w="1105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74"/>
            <p:cNvSpPr/>
            <p:nvPr/>
          </p:nvSpPr>
          <p:spPr>
            <a:xfrm>
              <a:off x="4811425" y="2072950"/>
              <a:ext cx="19850" cy="28350"/>
            </a:xfrm>
            <a:custGeom>
              <a:rect b="b" l="l" r="r" t="t"/>
              <a:pathLst>
                <a:path extrusionOk="0" h="1134" w="794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6" name="Google Shape;3186;p74"/>
          <p:cNvGrpSpPr/>
          <p:nvPr/>
        </p:nvGrpSpPr>
        <p:grpSpPr>
          <a:xfrm>
            <a:off x="7774342" y="2981098"/>
            <a:ext cx="120867" cy="107218"/>
            <a:chOff x="4929875" y="2065025"/>
            <a:chExt cx="49625" cy="44025"/>
          </a:xfrm>
        </p:grpSpPr>
        <p:sp>
          <p:nvSpPr>
            <p:cNvPr id="3187" name="Google Shape;3187;p74"/>
            <p:cNvSpPr/>
            <p:nvPr/>
          </p:nvSpPr>
          <p:spPr>
            <a:xfrm>
              <a:off x="4950075" y="2065025"/>
              <a:ext cx="29425" cy="44025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74"/>
            <p:cNvSpPr/>
            <p:nvPr/>
          </p:nvSpPr>
          <p:spPr>
            <a:xfrm>
              <a:off x="4929875" y="2065025"/>
              <a:ext cx="29425" cy="44025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9" name="Google Shape;3189;p74"/>
          <p:cNvGrpSpPr/>
          <p:nvPr/>
        </p:nvGrpSpPr>
        <p:grpSpPr>
          <a:xfrm>
            <a:off x="8103011" y="2984112"/>
            <a:ext cx="70206" cy="101191"/>
            <a:chOff x="5083925" y="2066350"/>
            <a:chExt cx="28825" cy="41550"/>
          </a:xfrm>
        </p:grpSpPr>
        <p:sp>
          <p:nvSpPr>
            <p:cNvPr id="3190" name="Google Shape;3190;p74"/>
            <p:cNvSpPr/>
            <p:nvPr/>
          </p:nvSpPr>
          <p:spPr>
            <a:xfrm>
              <a:off x="5084050" y="2066350"/>
              <a:ext cx="28700" cy="41550"/>
            </a:xfrm>
            <a:custGeom>
              <a:rect b="b" l="l" r="r" t="t"/>
              <a:pathLst>
                <a:path extrusionOk="0" h="1662" w="1148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74"/>
            <p:cNvSpPr/>
            <p:nvPr/>
          </p:nvSpPr>
          <p:spPr>
            <a:xfrm>
              <a:off x="5083925" y="2081325"/>
              <a:ext cx="8800" cy="11600"/>
            </a:xfrm>
            <a:custGeom>
              <a:rect b="b" l="l" r="r" t="t"/>
              <a:pathLst>
                <a:path extrusionOk="0" h="464" w="352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2" name="Google Shape;3192;p74"/>
          <p:cNvGrpSpPr/>
          <p:nvPr/>
        </p:nvGrpSpPr>
        <p:grpSpPr>
          <a:xfrm>
            <a:off x="7134565" y="2999759"/>
            <a:ext cx="181026" cy="69896"/>
            <a:chOff x="4659775" y="2072775"/>
            <a:chExt cx="74325" cy="28700"/>
          </a:xfrm>
        </p:grpSpPr>
        <p:sp>
          <p:nvSpPr>
            <p:cNvPr id="3193" name="Google Shape;3193;p74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74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74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6" name="Google Shape;3196;p74"/>
          <p:cNvGrpSpPr/>
          <p:nvPr/>
        </p:nvGrpSpPr>
        <p:grpSpPr>
          <a:xfrm>
            <a:off x="8054421" y="2790324"/>
            <a:ext cx="167387" cy="89197"/>
            <a:chOff x="4662475" y="1976500"/>
            <a:chExt cx="68725" cy="36625"/>
          </a:xfrm>
        </p:grpSpPr>
        <p:sp>
          <p:nvSpPr>
            <p:cNvPr id="3197" name="Google Shape;3197;p74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74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74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0" name="Google Shape;3200;p74"/>
          <p:cNvGrpSpPr/>
          <p:nvPr/>
        </p:nvGrpSpPr>
        <p:grpSpPr>
          <a:xfrm>
            <a:off x="7751326" y="2793764"/>
            <a:ext cx="166899" cy="82317"/>
            <a:chOff x="4920150" y="1977875"/>
            <a:chExt cx="68525" cy="33800"/>
          </a:xfrm>
        </p:grpSpPr>
        <p:sp>
          <p:nvSpPr>
            <p:cNvPr id="3201" name="Google Shape;3201;p74"/>
            <p:cNvSpPr/>
            <p:nvPr/>
          </p:nvSpPr>
          <p:spPr>
            <a:xfrm>
              <a:off x="4949175" y="1977875"/>
              <a:ext cx="39500" cy="33800"/>
            </a:xfrm>
            <a:custGeom>
              <a:rect b="b" l="l" r="r" t="t"/>
              <a:pathLst>
                <a:path extrusionOk="0" h="1352" w="158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74"/>
            <p:cNvSpPr/>
            <p:nvPr/>
          </p:nvSpPr>
          <p:spPr>
            <a:xfrm>
              <a:off x="4931875" y="1991450"/>
              <a:ext cx="12825" cy="6700"/>
            </a:xfrm>
            <a:custGeom>
              <a:rect b="b" l="l" r="r" t="t"/>
              <a:pathLst>
                <a:path extrusionOk="0" h="268" w="513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74"/>
            <p:cNvSpPr/>
            <p:nvPr/>
          </p:nvSpPr>
          <p:spPr>
            <a:xfrm>
              <a:off x="4920150" y="1991450"/>
              <a:ext cx="9225" cy="6700"/>
            </a:xfrm>
            <a:custGeom>
              <a:rect b="b" l="l" r="r" t="t"/>
              <a:pathLst>
                <a:path extrusionOk="0" h="268" w="369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4" name="Google Shape;3204;p74"/>
          <p:cNvGrpSpPr/>
          <p:nvPr/>
        </p:nvGrpSpPr>
        <p:grpSpPr>
          <a:xfrm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3205" name="Google Shape;3205;p74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74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74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8" name="Google Shape;3208;p74"/>
          <p:cNvGrpSpPr/>
          <p:nvPr/>
        </p:nvGrpSpPr>
        <p:grpSpPr>
          <a:xfrm>
            <a:off x="7459741" y="3204714"/>
            <a:ext cx="145405" cy="113794"/>
            <a:chOff x="4768325" y="2163475"/>
            <a:chExt cx="59700" cy="46725"/>
          </a:xfrm>
        </p:grpSpPr>
        <p:sp>
          <p:nvSpPr>
            <p:cNvPr id="3209" name="Google Shape;3209;p74"/>
            <p:cNvSpPr/>
            <p:nvPr/>
          </p:nvSpPr>
          <p:spPr>
            <a:xfrm>
              <a:off x="4768325" y="2163475"/>
              <a:ext cx="35375" cy="46725"/>
            </a:xfrm>
            <a:custGeom>
              <a:rect b="b" l="l" r="r" t="t"/>
              <a:pathLst>
                <a:path extrusionOk="0" h="1869" w="1415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74"/>
            <p:cNvSpPr/>
            <p:nvPr/>
          </p:nvSpPr>
          <p:spPr>
            <a:xfrm>
              <a:off x="4792475" y="2163475"/>
              <a:ext cx="35550" cy="46725"/>
            </a:xfrm>
            <a:custGeom>
              <a:rect b="b" l="l" r="r" t="t"/>
              <a:pathLst>
                <a:path extrusionOk="0" h="1869" w="1422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1" name="Google Shape;3211;p74"/>
          <p:cNvSpPr/>
          <p:nvPr/>
        </p:nvSpPr>
        <p:spPr>
          <a:xfrm>
            <a:off x="7791696" y="3196221"/>
            <a:ext cx="86159" cy="130781"/>
          </a:xfrm>
          <a:custGeom>
            <a:rect b="b" l="l" r="r" t="t"/>
            <a:pathLst>
              <a:path extrusionOk="0"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74"/>
          <p:cNvSpPr/>
          <p:nvPr/>
        </p:nvSpPr>
        <p:spPr>
          <a:xfrm>
            <a:off x="8064072" y="4203306"/>
            <a:ext cx="148084" cy="162989"/>
          </a:xfrm>
          <a:custGeom>
            <a:rect b="b" l="l" r="r" t="t"/>
            <a:pathLst>
              <a:path extrusionOk="0" h="2677" w="2432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74"/>
          <p:cNvSpPr/>
          <p:nvPr/>
        </p:nvSpPr>
        <p:spPr>
          <a:xfrm>
            <a:off x="7165528" y="3431527"/>
            <a:ext cx="119101" cy="163415"/>
          </a:xfrm>
          <a:custGeom>
            <a:rect b="b" l="l" r="r" t="t"/>
            <a:pathLst>
              <a:path extrusionOk="0" h="2684" w="1956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74"/>
          <p:cNvSpPr/>
          <p:nvPr/>
        </p:nvSpPr>
        <p:spPr>
          <a:xfrm>
            <a:off x="7133499" y="4219136"/>
            <a:ext cx="183157" cy="131329"/>
          </a:xfrm>
          <a:custGeom>
            <a:rect b="b" l="l" r="r" t="t"/>
            <a:pathLst>
              <a:path extrusionOk="0" h="2157" w="3008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5" name="Google Shape;3215;p74"/>
          <p:cNvSpPr/>
          <p:nvPr/>
        </p:nvSpPr>
        <p:spPr>
          <a:xfrm>
            <a:off x="7150823" y="3700780"/>
            <a:ext cx="148511" cy="112515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6" name="Google Shape;3216;p74"/>
          <p:cNvSpPr/>
          <p:nvPr/>
        </p:nvSpPr>
        <p:spPr>
          <a:xfrm>
            <a:off x="7784572" y="3682697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7" name="Google Shape;3217;p74"/>
          <p:cNvGrpSpPr/>
          <p:nvPr/>
        </p:nvGrpSpPr>
        <p:grpSpPr>
          <a:xfrm>
            <a:off x="7476059" y="3459808"/>
            <a:ext cx="112768" cy="106853"/>
            <a:chOff x="4768575" y="2253950"/>
            <a:chExt cx="46300" cy="43875"/>
          </a:xfrm>
        </p:grpSpPr>
        <p:sp>
          <p:nvSpPr>
            <p:cNvPr id="3218" name="Google Shape;3218;p74"/>
            <p:cNvSpPr/>
            <p:nvPr/>
          </p:nvSpPr>
          <p:spPr>
            <a:xfrm>
              <a:off x="4785700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74"/>
            <p:cNvSpPr/>
            <p:nvPr/>
          </p:nvSpPr>
          <p:spPr>
            <a:xfrm>
              <a:off x="4768575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0" name="Google Shape;3220;p74"/>
          <p:cNvGrpSpPr/>
          <p:nvPr/>
        </p:nvGrpSpPr>
        <p:grpSpPr>
          <a:xfrm>
            <a:off x="7775682" y="3948834"/>
            <a:ext cx="118187" cy="146246"/>
            <a:chOff x="4960900" y="2433225"/>
            <a:chExt cx="48525" cy="60050"/>
          </a:xfrm>
        </p:grpSpPr>
        <p:sp>
          <p:nvSpPr>
            <p:cNvPr id="3221" name="Google Shape;3221;p74"/>
            <p:cNvSpPr/>
            <p:nvPr/>
          </p:nvSpPr>
          <p:spPr>
            <a:xfrm>
              <a:off x="4974225" y="2433225"/>
              <a:ext cx="35200" cy="60050"/>
            </a:xfrm>
            <a:custGeom>
              <a:rect b="b" l="l" r="r" t="t"/>
              <a:pathLst>
                <a:path extrusionOk="0" h="2402" w="1408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74"/>
            <p:cNvSpPr/>
            <p:nvPr/>
          </p:nvSpPr>
          <p:spPr>
            <a:xfrm>
              <a:off x="4960900" y="2433225"/>
              <a:ext cx="35175" cy="60050"/>
            </a:xfrm>
            <a:custGeom>
              <a:rect b="b" l="l" r="r" t="t"/>
              <a:pathLst>
                <a:path extrusionOk="0" h="2402" w="1407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3" name="Google Shape;3223;p74"/>
          <p:cNvGrpSpPr/>
          <p:nvPr/>
        </p:nvGrpSpPr>
        <p:grpSpPr>
          <a:xfrm>
            <a:off x="7464247" y="4212895"/>
            <a:ext cx="136394" cy="143810"/>
            <a:chOff x="4854075" y="2527625"/>
            <a:chExt cx="56000" cy="59050"/>
          </a:xfrm>
        </p:grpSpPr>
        <p:sp>
          <p:nvSpPr>
            <p:cNvPr id="3224" name="Google Shape;3224;p74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74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6" name="Google Shape;3226;p74"/>
          <p:cNvSpPr/>
          <p:nvPr/>
        </p:nvSpPr>
        <p:spPr>
          <a:xfrm>
            <a:off x="7479500" y="3955623"/>
            <a:ext cx="105888" cy="132668"/>
          </a:xfrm>
          <a:custGeom>
            <a:rect b="b" l="l" r="r" t="t"/>
            <a:pathLst>
              <a:path extrusionOk="0" h="2179" w="1739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7" name="Google Shape;3227;p74"/>
          <p:cNvSpPr/>
          <p:nvPr/>
        </p:nvSpPr>
        <p:spPr>
          <a:xfrm>
            <a:off x="8058166" y="3195277"/>
            <a:ext cx="159897" cy="132668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8" name="Google Shape;3228;p74"/>
          <p:cNvSpPr/>
          <p:nvPr/>
        </p:nvSpPr>
        <p:spPr>
          <a:xfrm>
            <a:off x="7157429" y="3955623"/>
            <a:ext cx="135298" cy="132668"/>
          </a:xfrm>
          <a:custGeom>
            <a:rect b="b" l="l" r="r" t="t"/>
            <a:pathLst>
              <a:path extrusionOk="0" h="2179" w="2222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9" name="Google Shape;3229;p74"/>
          <p:cNvGrpSpPr/>
          <p:nvPr/>
        </p:nvGrpSpPr>
        <p:grpSpPr>
          <a:xfrm>
            <a:off x="8088458" y="3676639"/>
            <a:ext cx="99312" cy="160797"/>
            <a:chOff x="5059700" y="2334775"/>
            <a:chExt cx="40775" cy="66025"/>
          </a:xfrm>
        </p:grpSpPr>
        <p:sp>
          <p:nvSpPr>
            <p:cNvPr id="3230" name="Google Shape;3230;p74"/>
            <p:cNvSpPr/>
            <p:nvPr/>
          </p:nvSpPr>
          <p:spPr>
            <a:xfrm>
              <a:off x="5059700" y="2334775"/>
              <a:ext cx="12475" cy="10525"/>
            </a:xfrm>
            <a:custGeom>
              <a:rect b="b" l="l" r="r" t="t"/>
              <a:pathLst>
                <a:path extrusionOk="0" h="421" w="499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74"/>
            <p:cNvSpPr/>
            <p:nvPr/>
          </p:nvSpPr>
          <p:spPr>
            <a:xfrm>
              <a:off x="5059700" y="2348650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74"/>
            <p:cNvSpPr/>
            <p:nvPr/>
          </p:nvSpPr>
          <p:spPr>
            <a:xfrm>
              <a:off x="50597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74"/>
            <p:cNvSpPr/>
            <p:nvPr/>
          </p:nvSpPr>
          <p:spPr>
            <a:xfrm>
              <a:off x="5059700" y="2376400"/>
              <a:ext cx="12475" cy="10500"/>
            </a:xfrm>
            <a:custGeom>
              <a:rect b="b" l="l" r="r" t="t"/>
              <a:pathLst>
                <a:path extrusionOk="0" h="420" w="499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74"/>
            <p:cNvSpPr/>
            <p:nvPr/>
          </p:nvSpPr>
          <p:spPr>
            <a:xfrm>
              <a:off x="5059700" y="2390125"/>
              <a:ext cx="12475" cy="10675"/>
            </a:xfrm>
            <a:custGeom>
              <a:rect b="b" l="l" r="r" t="t"/>
              <a:pathLst>
                <a:path extrusionOk="0" h="427" w="499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74"/>
            <p:cNvSpPr/>
            <p:nvPr/>
          </p:nvSpPr>
          <p:spPr>
            <a:xfrm>
              <a:off x="5073950" y="2348650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74"/>
            <p:cNvSpPr/>
            <p:nvPr/>
          </p:nvSpPr>
          <p:spPr>
            <a:xfrm>
              <a:off x="5073950" y="2362525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74"/>
            <p:cNvSpPr/>
            <p:nvPr/>
          </p:nvSpPr>
          <p:spPr>
            <a:xfrm>
              <a:off x="5074000" y="2376400"/>
              <a:ext cx="12225" cy="10500"/>
            </a:xfrm>
            <a:custGeom>
              <a:rect b="b" l="l" r="r" t="t"/>
              <a:pathLst>
                <a:path extrusionOk="0" h="420" w="489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74"/>
            <p:cNvSpPr/>
            <p:nvPr/>
          </p:nvSpPr>
          <p:spPr>
            <a:xfrm>
              <a:off x="50880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9" name="Google Shape;3239;p74"/>
          <p:cNvGrpSpPr/>
          <p:nvPr/>
        </p:nvGrpSpPr>
        <p:grpSpPr>
          <a:xfrm>
            <a:off x="8045622" y="3941771"/>
            <a:ext cx="184984" cy="160371"/>
            <a:chOff x="5037700" y="2430325"/>
            <a:chExt cx="75950" cy="65850"/>
          </a:xfrm>
        </p:grpSpPr>
        <p:sp>
          <p:nvSpPr>
            <p:cNvPr id="3240" name="Google Shape;3240;p74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74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2" name="Google Shape;3242;p74"/>
          <p:cNvGrpSpPr/>
          <p:nvPr/>
        </p:nvGrpSpPr>
        <p:grpSpPr>
          <a:xfrm>
            <a:off x="7465128" y="3708223"/>
            <a:ext cx="173014" cy="97629"/>
            <a:chOff x="4756975" y="2341800"/>
            <a:chExt cx="91975" cy="51925"/>
          </a:xfrm>
        </p:grpSpPr>
        <p:sp>
          <p:nvSpPr>
            <p:cNvPr id="3243" name="Google Shape;3243;p74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74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74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74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74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74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74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74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74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74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74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74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74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74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74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74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74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74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74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74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3" name="Google Shape;3263;p74"/>
          <p:cNvGrpSpPr/>
          <p:nvPr/>
        </p:nvGrpSpPr>
        <p:grpSpPr>
          <a:xfrm>
            <a:off x="7732065" y="4196920"/>
            <a:ext cx="212497" cy="175761"/>
            <a:chOff x="4943575" y="2516350"/>
            <a:chExt cx="98675" cy="81700"/>
          </a:xfrm>
        </p:grpSpPr>
        <p:sp>
          <p:nvSpPr>
            <p:cNvPr id="3264" name="Google Shape;3264;p74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74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74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74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74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74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74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74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74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74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74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74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74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74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74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74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74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74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74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74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74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74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74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74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74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74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74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74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74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74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74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74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74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74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74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74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74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74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74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74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74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74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74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74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74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74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74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74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74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74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74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74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74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74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74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74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74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74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74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74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74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74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74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74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74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74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74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74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74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74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74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74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74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74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74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74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74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74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2" name="Google Shape;3342;p74"/>
          <p:cNvGrpSpPr/>
          <p:nvPr/>
        </p:nvGrpSpPr>
        <p:grpSpPr>
          <a:xfrm>
            <a:off x="1990126" y="3423163"/>
            <a:ext cx="965351" cy="134611"/>
            <a:chOff x="4411970" y="2962952"/>
            <a:chExt cx="706544" cy="104212"/>
          </a:xfrm>
        </p:grpSpPr>
        <p:sp>
          <p:nvSpPr>
            <p:cNvPr id="3343" name="Google Shape;3343;p74"/>
            <p:cNvSpPr/>
            <p:nvPr/>
          </p:nvSpPr>
          <p:spPr>
            <a:xfrm>
              <a:off x="4583864" y="2962952"/>
              <a:ext cx="534651" cy="104077"/>
            </a:xfrm>
            <a:custGeom>
              <a:rect b="b" l="l" r="r" t="t"/>
              <a:pathLst>
                <a:path extrusionOk="0" h="2305" w="11841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74"/>
            <p:cNvSpPr/>
            <p:nvPr/>
          </p:nvSpPr>
          <p:spPr>
            <a:xfrm>
              <a:off x="4411970" y="2963088"/>
              <a:ext cx="124124" cy="104077"/>
            </a:xfrm>
            <a:custGeom>
              <a:rect b="b" l="l" r="r" t="t"/>
              <a:pathLst>
                <a:path extrusionOk="0" h="2305" w="2749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74"/>
            <p:cNvSpPr/>
            <p:nvPr/>
          </p:nvSpPr>
          <p:spPr>
            <a:xfrm>
              <a:off x="4496946" y="2963133"/>
              <a:ext cx="79920" cy="104031"/>
            </a:xfrm>
            <a:custGeom>
              <a:rect b="b" l="l" r="r" t="t"/>
              <a:pathLst>
                <a:path extrusionOk="0" h="2304" w="177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74"/>
            <p:cNvSpPr/>
            <p:nvPr/>
          </p:nvSpPr>
          <p:spPr>
            <a:xfrm>
              <a:off x="4537628" y="2963133"/>
              <a:ext cx="79965" cy="104031"/>
            </a:xfrm>
            <a:custGeom>
              <a:rect b="b" l="l" r="r" t="t"/>
              <a:pathLst>
                <a:path extrusionOk="0" h="2304" w="1771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7" name="Google Shape;3347;p74"/>
          <p:cNvGrpSpPr/>
          <p:nvPr/>
        </p:nvGrpSpPr>
        <p:grpSpPr>
          <a:xfrm>
            <a:off x="1990126" y="3012077"/>
            <a:ext cx="960158" cy="289172"/>
            <a:chOff x="4411970" y="2726085"/>
            <a:chExt cx="643107" cy="193659"/>
          </a:xfrm>
        </p:grpSpPr>
        <p:sp>
          <p:nvSpPr>
            <p:cNvPr id="3348" name="Google Shape;3348;p74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74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74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1" name="Google Shape;3351;p74"/>
          <p:cNvGrpSpPr/>
          <p:nvPr/>
        </p:nvGrpSpPr>
        <p:grpSpPr>
          <a:xfrm>
            <a:off x="993018" y="3278187"/>
            <a:ext cx="833173" cy="259209"/>
            <a:chOff x="4411970" y="4340222"/>
            <a:chExt cx="779467" cy="242683"/>
          </a:xfrm>
        </p:grpSpPr>
        <p:sp>
          <p:nvSpPr>
            <p:cNvPr id="3352" name="Google Shape;3352;p74"/>
            <p:cNvSpPr/>
            <p:nvPr/>
          </p:nvSpPr>
          <p:spPr>
            <a:xfrm>
              <a:off x="4411970" y="4340222"/>
              <a:ext cx="121370" cy="121370"/>
            </a:xfrm>
            <a:custGeom>
              <a:rect b="b" l="l" r="r" t="t"/>
              <a:pathLst>
                <a:path extrusionOk="0" h="2688" w="2688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74"/>
            <p:cNvSpPr/>
            <p:nvPr/>
          </p:nvSpPr>
          <p:spPr>
            <a:xfrm>
              <a:off x="4457032" y="4385284"/>
              <a:ext cx="152661" cy="152615"/>
            </a:xfrm>
            <a:custGeom>
              <a:rect b="b" l="l" r="r" t="t"/>
              <a:pathLst>
                <a:path extrusionOk="0" h="3380" w="3381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74"/>
            <p:cNvSpPr/>
            <p:nvPr/>
          </p:nvSpPr>
          <p:spPr>
            <a:xfrm>
              <a:off x="4533392" y="4383749"/>
              <a:ext cx="658046" cy="199155"/>
            </a:xfrm>
            <a:custGeom>
              <a:rect b="b" l="l" r="r" t="t"/>
              <a:pathLst>
                <a:path extrusionOk="0" h="4997" w="16511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5" name="Google Shape;3355;p74"/>
          <p:cNvGrpSpPr/>
          <p:nvPr/>
        </p:nvGrpSpPr>
        <p:grpSpPr>
          <a:xfrm>
            <a:off x="1990126" y="2673933"/>
            <a:ext cx="965160" cy="216230"/>
            <a:chOff x="4411970" y="2468674"/>
            <a:chExt cx="747317" cy="167425"/>
          </a:xfrm>
        </p:grpSpPr>
        <p:sp>
          <p:nvSpPr>
            <p:cNvPr id="3356" name="Google Shape;3356;p74"/>
            <p:cNvSpPr/>
            <p:nvPr/>
          </p:nvSpPr>
          <p:spPr>
            <a:xfrm>
              <a:off x="4411970" y="2468674"/>
              <a:ext cx="216235" cy="167425"/>
            </a:xfrm>
            <a:custGeom>
              <a:rect b="b" l="l" r="r" t="t"/>
              <a:pathLst>
                <a:path extrusionOk="0" h="3708" w="4789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74"/>
            <p:cNvSpPr/>
            <p:nvPr/>
          </p:nvSpPr>
          <p:spPr>
            <a:xfrm>
              <a:off x="4564629" y="2468674"/>
              <a:ext cx="594658" cy="167425"/>
            </a:xfrm>
            <a:custGeom>
              <a:rect b="b" l="l" r="r" t="t"/>
              <a:pathLst>
                <a:path extrusionOk="0" h="3708" w="1317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8" name="Google Shape;3358;p74"/>
          <p:cNvGrpSpPr/>
          <p:nvPr/>
        </p:nvGrpSpPr>
        <p:grpSpPr>
          <a:xfrm>
            <a:off x="988873" y="2578650"/>
            <a:ext cx="810451" cy="319148"/>
            <a:chOff x="4411970" y="3686602"/>
            <a:chExt cx="797845" cy="314215"/>
          </a:xfrm>
        </p:grpSpPr>
        <p:sp>
          <p:nvSpPr>
            <p:cNvPr id="3359" name="Google Shape;3359;p74"/>
            <p:cNvSpPr/>
            <p:nvPr/>
          </p:nvSpPr>
          <p:spPr>
            <a:xfrm>
              <a:off x="4411970" y="3780383"/>
              <a:ext cx="797845" cy="220435"/>
            </a:xfrm>
            <a:custGeom>
              <a:rect b="b" l="l" r="r" t="t"/>
              <a:pathLst>
                <a:path extrusionOk="0" h="4882" w="1767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74"/>
            <p:cNvSpPr/>
            <p:nvPr/>
          </p:nvSpPr>
          <p:spPr>
            <a:xfrm>
              <a:off x="4411970" y="3940447"/>
              <a:ext cx="60414" cy="60369"/>
            </a:xfrm>
            <a:custGeom>
              <a:rect b="b" l="l" r="r" t="t"/>
              <a:pathLst>
                <a:path extrusionOk="0" h="1337" w="1338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74"/>
            <p:cNvSpPr/>
            <p:nvPr/>
          </p:nvSpPr>
          <p:spPr>
            <a:xfrm>
              <a:off x="4411970" y="3686602"/>
              <a:ext cx="228743" cy="228743"/>
            </a:xfrm>
            <a:custGeom>
              <a:rect b="b" l="l" r="r" t="t"/>
              <a:pathLst>
                <a:path extrusionOk="0" h="5066" w="5066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74"/>
            <p:cNvSpPr/>
            <p:nvPr/>
          </p:nvSpPr>
          <p:spPr>
            <a:xfrm>
              <a:off x="4442628" y="3717261"/>
              <a:ext cx="167425" cy="167425"/>
            </a:xfrm>
            <a:custGeom>
              <a:rect b="b" l="l" r="r" t="t"/>
              <a:pathLst>
                <a:path extrusionOk="0" h="3708" w="3708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74"/>
            <p:cNvSpPr/>
            <p:nvPr/>
          </p:nvSpPr>
          <p:spPr>
            <a:xfrm>
              <a:off x="4455090" y="3729723"/>
              <a:ext cx="142546" cy="142546"/>
            </a:xfrm>
            <a:custGeom>
              <a:rect b="b" l="l" r="r" t="t"/>
              <a:pathLst>
                <a:path extrusionOk="0" h="3157" w="3157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4" name="Google Shape;3364;p74"/>
          <p:cNvSpPr/>
          <p:nvPr/>
        </p:nvSpPr>
        <p:spPr>
          <a:xfrm>
            <a:off x="981722" y="2987237"/>
            <a:ext cx="822545" cy="195833"/>
          </a:xfrm>
          <a:custGeom>
            <a:rect b="b" l="l" r="r" t="t"/>
            <a:pathLst>
              <a:path extrusionOk="0" h="4270" w="17936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5" name="Google Shape;3365;p74"/>
          <p:cNvGrpSpPr/>
          <p:nvPr/>
        </p:nvGrpSpPr>
        <p:grpSpPr>
          <a:xfrm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3366" name="Google Shape;3366;p7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7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7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74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0" name="Google Shape;3370;p74"/>
          <p:cNvGrpSpPr/>
          <p:nvPr/>
        </p:nvGrpSpPr>
        <p:grpSpPr>
          <a:xfrm>
            <a:off x="1990126" y="3940729"/>
            <a:ext cx="946551" cy="153200"/>
            <a:chOff x="4404545" y="3301592"/>
            <a:chExt cx="782403" cy="129272"/>
          </a:xfrm>
        </p:grpSpPr>
        <p:sp>
          <p:nvSpPr>
            <p:cNvPr id="3371" name="Google Shape;3371;p74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74"/>
            <p:cNvSpPr/>
            <p:nvPr/>
          </p:nvSpPr>
          <p:spPr>
            <a:xfrm>
              <a:off x="4416034" y="3308320"/>
              <a:ext cx="120286" cy="11572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3" name="Google Shape;3373;p74"/>
          <p:cNvGrpSpPr/>
          <p:nvPr/>
        </p:nvGrpSpPr>
        <p:grpSpPr>
          <a:xfrm>
            <a:off x="1990126" y="3679688"/>
            <a:ext cx="962257" cy="139127"/>
            <a:chOff x="4411970" y="3131459"/>
            <a:chExt cx="710520" cy="117397"/>
          </a:xfrm>
        </p:grpSpPr>
        <p:sp>
          <p:nvSpPr>
            <p:cNvPr id="3374" name="Google Shape;3374;p74"/>
            <p:cNvSpPr/>
            <p:nvPr/>
          </p:nvSpPr>
          <p:spPr>
            <a:xfrm>
              <a:off x="4411970" y="3131459"/>
              <a:ext cx="710520" cy="117397"/>
            </a:xfrm>
            <a:custGeom>
              <a:rect b="b" l="l" r="r" t="t"/>
              <a:pathLst>
                <a:path extrusionOk="0" h="2600" w="15736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74"/>
            <p:cNvSpPr/>
            <p:nvPr/>
          </p:nvSpPr>
          <p:spPr>
            <a:xfrm>
              <a:off x="4411970" y="3131459"/>
              <a:ext cx="168012" cy="117397"/>
            </a:xfrm>
            <a:custGeom>
              <a:rect b="b" l="l" r="r" t="t"/>
              <a:pathLst>
                <a:path extrusionOk="0" h="2600" w="3721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Timeline background shape" id="3376" name="Google Shape;3376;p74"/>
          <p:cNvSpPr/>
          <p:nvPr/>
        </p:nvSpPr>
        <p:spPr>
          <a:xfrm>
            <a:off x="1990126" y="4215843"/>
            <a:ext cx="960300" cy="153000"/>
          </a:xfrm>
          <a:prstGeom prst="homePlate">
            <a:avLst>
              <a:gd fmla="val 50000" name="adj"/>
            </a:avLst>
          </a:pr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7" name="Google Shape;3377;p74"/>
          <p:cNvGrpSpPr/>
          <p:nvPr/>
        </p:nvGrpSpPr>
        <p:grpSpPr>
          <a:xfrm>
            <a:off x="990271" y="3614482"/>
            <a:ext cx="823838" cy="458988"/>
            <a:chOff x="4411970" y="1801825"/>
            <a:chExt cx="734586" cy="409262"/>
          </a:xfrm>
        </p:grpSpPr>
        <p:sp>
          <p:nvSpPr>
            <p:cNvPr id="3378" name="Google Shape;3378;p74"/>
            <p:cNvSpPr/>
            <p:nvPr/>
          </p:nvSpPr>
          <p:spPr>
            <a:xfrm>
              <a:off x="4411970" y="1801825"/>
              <a:ext cx="734586" cy="409262"/>
            </a:xfrm>
            <a:custGeom>
              <a:rect b="b" l="l" r="r" t="t"/>
              <a:pathLst>
                <a:path extrusionOk="0" h="9064" w="16269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74"/>
            <p:cNvSpPr/>
            <p:nvPr/>
          </p:nvSpPr>
          <p:spPr>
            <a:xfrm>
              <a:off x="4411970" y="1801825"/>
              <a:ext cx="184087" cy="330923"/>
            </a:xfrm>
            <a:custGeom>
              <a:rect b="b" l="l" r="r" t="t"/>
              <a:pathLst>
                <a:path extrusionOk="0" h="7329" w="4077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0" name="Google Shape;3380;p74"/>
          <p:cNvGrpSpPr/>
          <p:nvPr/>
        </p:nvGrpSpPr>
        <p:grpSpPr>
          <a:xfrm>
            <a:off x="990271" y="4162908"/>
            <a:ext cx="856348" cy="212039"/>
            <a:chOff x="4411970" y="2233974"/>
            <a:chExt cx="763574" cy="189068"/>
          </a:xfrm>
        </p:grpSpPr>
        <p:sp>
          <p:nvSpPr>
            <p:cNvPr id="3381" name="Google Shape;3381;p74"/>
            <p:cNvSpPr/>
            <p:nvPr/>
          </p:nvSpPr>
          <p:spPr>
            <a:xfrm>
              <a:off x="4411970" y="2278599"/>
              <a:ext cx="763574" cy="144443"/>
            </a:xfrm>
            <a:custGeom>
              <a:rect b="b" l="l" r="r" t="t"/>
              <a:pathLst>
                <a:path extrusionOk="0" h="3199" w="16911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74"/>
            <p:cNvSpPr/>
            <p:nvPr/>
          </p:nvSpPr>
          <p:spPr>
            <a:xfrm>
              <a:off x="4411970" y="2233974"/>
              <a:ext cx="262291" cy="144443"/>
            </a:xfrm>
            <a:custGeom>
              <a:rect b="b" l="l" r="r" t="t"/>
              <a:pathLst>
                <a:path extrusionOk="0" h="3199" w="5809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3" name="Google Shape;3383;p74"/>
          <p:cNvGrpSpPr/>
          <p:nvPr/>
        </p:nvGrpSpPr>
        <p:grpSpPr>
          <a:xfrm>
            <a:off x="3100467" y="2338244"/>
            <a:ext cx="511602" cy="511602"/>
            <a:chOff x="5681300" y="2527788"/>
            <a:chExt cx="805800" cy="805800"/>
          </a:xfrm>
        </p:grpSpPr>
        <p:sp>
          <p:nvSpPr>
            <p:cNvPr id="3384" name="Google Shape;3384;p74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74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6" name="Google Shape;3386;p74"/>
          <p:cNvGrpSpPr/>
          <p:nvPr/>
        </p:nvGrpSpPr>
        <p:grpSpPr>
          <a:xfrm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3387" name="Google Shape;3387;p74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25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74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7914150" name="adj1"/>
                <a:gd fmla="val 0" name="adj2"/>
                <a:gd fmla="val 25000" name="adj3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9" name="Google Shape;3389;p74"/>
          <p:cNvGrpSpPr/>
          <p:nvPr/>
        </p:nvGrpSpPr>
        <p:grpSpPr>
          <a:xfrm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3390" name="Google Shape;3390;p74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fmla="val 4716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74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fmla="val 5814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74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fmla="val 7648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74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fmla="val 10182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74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fmla="val 5266439" name="adj1"/>
                <a:gd fmla="val 19995741" name="adj2"/>
                <a:gd fmla="val 4692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74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fmla="val 3085776" name="adj1"/>
                <a:gd fmla="val 20100839" name="adj2"/>
                <a:gd fmla="val 5564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74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fmla="val 8884448" name="adj1"/>
                <a:gd fmla="val 20414899" name="adj2"/>
                <a:gd fmla="val 7688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74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fmla="val 6490304" name="adj1"/>
                <a:gd fmla="val 20700625" name="adj2"/>
                <a:gd fmla="val 10156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8" name="Google Shape;3398;p74"/>
          <p:cNvGrpSpPr/>
          <p:nvPr/>
        </p:nvGrpSpPr>
        <p:grpSpPr>
          <a:xfrm>
            <a:off x="3798012" y="3849448"/>
            <a:ext cx="510373" cy="510937"/>
            <a:chOff x="7508249" y="1522825"/>
            <a:chExt cx="1326332" cy="1322987"/>
          </a:xfrm>
        </p:grpSpPr>
        <p:sp>
          <p:nvSpPr>
            <p:cNvPr id="3399" name="Google Shape;3399;p74"/>
            <p:cNvSpPr/>
            <p:nvPr/>
          </p:nvSpPr>
          <p:spPr>
            <a:xfrm>
              <a:off x="8036275" y="1522825"/>
              <a:ext cx="568251" cy="419545"/>
            </a:xfrm>
            <a:custGeom>
              <a:rect b="b" l="l" r="r" t="t"/>
              <a:pathLst>
                <a:path extrusionOk="0" h="57354" w="77683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74"/>
            <p:cNvSpPr/>
            <p:nvPr/>
          </p:nvSpPr>
          <p:spPr>
            <a:xfrm>
              <a:off x="8358375" y="1649762"/>
              <a:ext cx="456039" cy="463215"/>
            </a:xfrm>
            <a:custGeom>
              <a:rect b="b" l="l" r="r" t="t"/>
              <a:pathLst>
                <a:path extrusionOk="0" h="63324" w="62343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74"/>
            <p:cNvSpPr/>
            <p:nvPr/>
          </p:nvSpPr>
          <p:spPr>
            <a:xfrm>
              <a:off x="8465584" y="1980292"/>
              <a:ext cx="368998" cy="464042"/>
            </a:xfrm>
            <a:custGeom>
              <a:rect b="b" l="l" r="r" t="t"/>
              <a:pathLst>
                <a:path extrusionOk="0" h="63437" w="50444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74"/>
            <p:cNvSpPr/>
            <p:nvPr/>
          </p:nvSpPr>
          <p:spPr>
            <a:xfrm>
              <a:off x="8334786" y="2284073"/>
              <a:ext cx="463522" cy="468043"/>
            </a:xfrm>
            <a:custGeom>
              <a:rect b="b" l="l" r="r" t="t"/>
              <a:pathLst>
                <a:path extrusionOk="0" h="63984" w="63366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74"/>
            <p:cNvSpPr/>
            <p:nvPr/>
          </p:nvSpPr>
          <p:spPr>
            <a:xfrm>
              <a:off x="8110685" y="2444876"/>
              <a:ext cx="447276" cy="400935"/>
            </a:xfrm>
            <a:custGeom>
              <a:rect b="b" l="l" r="r" t="t"/>
              <a:pathLst>
                <a:path extrusionOk="0" h="54810" w="61145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74"/>
            <p:cNvSpPr/>
            <p:nvPr/>
          </p:nvSpPr>
          <p:spPr>
            <a:xfrm>
              <a:off x="7734911" y="2426963"/>
              <a:ext cx="434445" cy="418813"/>
            </a:xfrm>
            <a:custGeom>
              <a:rect b="b" l="l" r="r" t="t"/>
              <a:pathLst>
                <a:path extrusionOk="0" h="57254" w="59391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74"/>
            <p:cNvSpPr/>
            <p:nvPr/>
          </p:nvSpPr>
          <p:spPr>
            <a:xfrm>
              <a:off x="7525051" y="2256329"/>
              <a:ext cx="455242" cy="463215"/>
            </a:xfrm>
            <a:custGeom>
              <a:rect b="b" l="l" r="r" t="t"/>
              <a:pathLst>
                <a:path extrusionOk="0" h="63324" w="62234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74"/>
            <p:cNvSpPr/>
            <p:nvPr/>
          </p:nvSpPr>
          <p:spPr>
            <a:xfrm>
              <a:off x="7508249" y="1924972"/>
              <a:ext cx="365633" cy="464042"/>
            </a:xfrm>
            <a:custGeom>
              <a:rect b="b" l="l" r="r" t="t"/>
              <a:pathLst>
                <a:path extrusionOk="0" h="63437" w="49984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74"/>
            <p:cNvSpPr/>
            <p:nvPr/>
          </p:nvSpPr>
          <p:spPr>
            <a:xfrm>
              <a:off x="7540418" y="1617212"/>
              <a:ext cx="464261" cy="468058"/>
            </a:xfrm>
            <a:custGeom>
              <a:rect b="b" l="l" r="r" t="t"/>
              <a:pathLst>
                <a:path extrusionOk="0" h="63986" w="63467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74"/>
            <p:cNvSpPr/>
            <p:nvPr/>
          </p:nvSpPr>
          <p:spPr>
            <a:xfrm>
              <a:off x="7780728" y="1524076"/>
              <a:ext cx="374828" cy="400379"/>
            </a:xfrm>
            <a:custGeom>
              <a:rect b="b" l="l" r="r" t="t"/>
              <a:pathLst>
                <a:path extrusionOk="0" h="54734" w="51241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9" name="Google Shape;3409;p74"/>
          <p:cNvGrpSpPr/>
          <p:nvPr/>
        </p:nvGrpSpPr>
        <p:grpSpPr>
          <a:xfrm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3410" name="Google Shape;3410;p74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74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74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74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74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74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74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74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74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74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74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74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74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74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74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74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74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74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74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74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74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1" name="Google Shape;3431;p74"/>
          <p:cNvGrpSpPr/>
          <p:nvPr/>
        </p:nvGrpSpPr>
        <p:grpSpPr>
          <a:xfrm>
            <a:off x="5130019" y="2346894"/>
            <a:ext cx="483304" cy="504902"/>
            <a:chOff x="1825800" y="1651625"/>
            <a:chExt cx="568125" cy="591775"/>
          </a:xfrm>
        </p:grpSpPr>
        <p:sp>
          <p:nvSpPr>
            <p:cNvPr id="3432" name="Google Shape;3432;p74"/>
            <p:cNvSpPr/>
            <p:nvPr/>
          </p:nvSpPr>
          <p:spPr>
            <a:xfrm>
              <a:off x="1898925" y="1777225"/>
              <a:ext cx="370875" cy="370500"/>
            </a:xfrm>
            <a:custGeom>
              <a:rect b="b" l="l" r="r" t="t"/>
              <a:pathLst>
                <a:path extrusionOk="0" h="14820" w="14835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74"/>
            <p:cNvSpPr/>
            <p:nvPr/>
          </p:nvSpPr>
          <p:spPr>
            <a:xfrm>
              <a:off x="2121325" y="1651625"/>
              <a:ext cx="272600" cy="287950"/>
            </a:xfrm>
            <a:custGeom>
              <a:rect b="b" l="l" r="r" t="t"/>
              <a:pathLst>
                <a:path extrusionOk="0" h="11518" w="10904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74"/>
            <p:cNvSpPr/>
            <p:nvPr/>
          </p:nvSpPr>
          <p:spPr>
            <a:xfrm>
              <a:off x="1825800" y="1987150"/>
              <a:ext cx="231900" cy="233575"/>
            </a:xfrm>
            <a:custGeom>
              <a:rect b="b" l="l" r="r" t="t"/>
              <a:pathLst>
                <a:path extrusionOk="0" h="9343" w="9276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74"/>
            <p:cNvSpPr/>
            <p:nvPr/>
          </p:nvSpPr>
          <p:spPr>
            <a:xfrm>
              <a:off x="2121325" y="1987150"/>
              <a:ext cx="244350" cy="256250"/>
            </a:xfrm>
            <a:custGeom>
              <a:rect b="b" l="l" r="r" t="t"/>
              <a:pathLst>
                <a:path extrusionOk="0" h="10250" w="9774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74"/>
            <p:cNvSpPr/>
            <p:nvPr/>
          </p:nvSpPr>
          <p:spPr>
            <a:xfrm>
              <a:off x="1851375" y="1730300"/>
              <a:ext cx="206325" cy="209275"/>
            </a:xfrm>
            <a:custGeom>
              <a:rect b="b" l="l" r="r" t="t"/>
              <a:pathLst>
                <a:path extrusionOk="0" h="8371" w="8253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74"/>
            <p:cNvSpPr/>
            <p:nvPr/>
          </p:nvSpPr>
          <p:spPr>
            <a:xfrm>
              <a:off x="1956875" y="1835225"/>
              <a:ext cx="254975" cy="254475"/>
            </a:xfrm>
            <a:custGeom>
              <a:rect b="b" l="l" r="r" t="t"/>
              <a:pathLst>
                <a:path extrusionOk="0" h="10179" w="10199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8" name="Google Shape;3438;p74"/>
          <p:cNvSpPr/>
          <p:nvPr/>
        </p:nvSpPr>
        <p:spPr>
          <a:xfrm>
            <a:off x="7747607" y="3426066"/>
            <a:ext cx="174337" cy="174337"/>
          </a:xfrm>
          <a:custGeom>
            <a:rect b="b" l="l" r="r" t="t"/>
            <a:pathLst>
              <a:path extrusionOk="0" h="208163" w="208163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9" name="Google Shape;3439;p74"/>
          <p:cNvSpPr/>
          <p:nvPr/>
        </p:nvSpPr>
        <p:spPr>
          <a:xfrm>
            <a:off x="8063864" y="3454885"/>
            <a:ext cx="148500" cy="116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0" name="Google Shape;3440;p74"/>
          <p:cNvSpPr/>
          <p:nvPr/>
        </p:nvSpPr>
        <p:spPr>
          <a:xfrm>
            <a:off x="7165978" y="2775822"/>
            <a:ext cx="118200" cy="118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1" name="Google Shape;3441;p74"/>
          <p:cNvSpPr/>
          <p:nvPr/>
        </p:nvSpPr>
        <p:spPr>
          <a:xfrm flipH="1">
            <a:off x="7473344" y="2775822"/>
            <a:ext cx="118200" cy="118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5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6" name="Google Shape;3446;p75"/>
          <p:cNvGrpSpPr/>
          <p:nvPr/>
        </p:nvGrpSpPr>
        <p:grpSpPr>
          <a:xfrm>
            <a:off x="745571" y="1168666"/>
            <a:ext cx="2492868" cy="1379876"/>
            <a:chOff x="2654821" y="2311071"/>
            <a:chExt cx="2279715" cy="1262120"/>
          </a:xfrm>
        </p:grpSpPr>
        <p:grpSp>
          <p:nvGrpSpPr>
            <p:cNvPr id="3447" name="Google Shape;3447;p75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3448" name="Google Shape;3448;p75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49" name="Google Shape;3449;p75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0" name="Google Shape;3450;p75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3451" name="Google Shape;3451;p75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3452" name="Google Shape;3452;p75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453" name="Google Shape;3453;p75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3454" name="Google Shape;3454;p75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5" name="Google Shape;3455;p75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6" name="Google Shape;3456;p75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7" name="Google Shape;3457;p75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3458" name="Google Shape;3458;p75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459" name="Google Shape;3459;p75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3460" name="Google Shape;3460;p75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61" name="Google Shape;3461;p75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2" name="Google Shape;3462;p75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3463" name="Google Shape;3463;p75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64" name="Google Shape;3464;p75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5" name="Google Shape;3465;p75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75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75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75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9" name="Google Shape;3469;p75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3470" name="Google Shape;3470;p75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75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3472" name="Google Shape;3472;p75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3473" name="Google Shape;3473;p75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75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75" name="Google Shape;3475;p75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3476" name="Google Shape;3476;p75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3477" name="Google Shape;3477;p75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75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3479" name="Google Shape;3479;p75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3480" name="Google Shape;3480;p75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81" name="Google Shape;3481;p75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2" name="Google Shape;3482;p75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3483" name="Google Shape;3483;p75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3484" name="Google Shape;3484;p75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485" name="Google Shape;3485;p75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6" name="Google Shape;3486;p75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487" name="Google Shape;3487;p75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3488" name="Google Shape;3488;p75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89" name="Google Shape;3489;p75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3490" name="Google Shape;3490;p75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3491" name="Google Shape;3491;p75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92" name="Google Shape;3492;p75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93" name="Google Shape;3493;p75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3494" name="Google Shape;3494;p75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95" name="Google Shape;3495;p75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96" name="Google Shape;3496;p75"/>
            <p:cNvSpPr/>
            <p:nvPr/>
          </p:nvSpPr>
          <p:spPr>
            <a:xfrm>
              <a:off x="3292646" y="3020419"/>
              <a:ext cx="18695" cy="5482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75"/>
            <p:cNvSpPr/>
            <p:nvPr/>
          </p:nvSpPr>
          <p:spPr>
            <a:xfrm>
              <a:off x="3260258" y="3010662"/>
              <a:ext cx="26423" cy="16661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75"/>
            <p:cNvSpPr/>
            <p:nvPr/>
          </p:nvSpPr>
          <p:spPr>
            <a:xfrm>
              <a:off x="3408744" y="2329870"/>
              <a:ext cx="289769" cy="354333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3499" name="Google Shape;3499;p75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3500" name="Google Shape;3500;p75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1" name="Google Shape;3501;p75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75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75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75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75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75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75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75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75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75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75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75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75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75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75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3516" name="Google Shape;3516;p75"/>
            <p:cNvSpPr/>
            <p:nvPr/>
          </p:nvSpPr>
          <p:spPr>
            <a:xfrm>
              <a:off x="3216902" y="3020658"/>
              <a:ext cx="15456" cy="5959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75"/>
            <p:cNvSpPr/>
            <p:nvPr/>
          </p:nvSpPr>
          <p:spPr>
            <a:xfrm>
              <a:off x="3243063" y="3010423"/>
              <a:ext cx="19695" cy="13340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75"/>
            <p:cNvSpPr/>
            <p:nvPr/>
          </p:nvSpPr>
          <p:spPr>
            <a:xfrm>
              <a:off x="3173297" y="2986859"/>
              <a:ext cx="73267" cy="24997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75"/>
            <p:cNvSpPr/>
            <p:nvPr/>
          </p:nvSpPr>
          <p:spPr>
            <a:xfrm>
              <a:off x="3371128" y="3527019"/>
              <a:ext cx="18695" cy="10247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75"/>
            <p:cNvSpPr/>
            <p:nvPr/>
          </p:nvSpPr>
          <p:spPr>
            <a:xfrm>
              <a:off x="3183264" y="3080853"/>
              <a:ext cx="38140" cy="16672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75"/>
            <p:cNvSpPr/>
            <p:nvPr/>
          </p:nvSpPr>
          <p:spPr>
            <a:xfrm>
              <a:off x="3163092" y="3070629"/>
              <a:ext cx="23172" cy="20709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75"/>
            <p:cNvSpPr/>
            <p:nvPr/>
          </p:nvSpPr>
          <p:spPr>
            <a:xfrm>
              <a:off x="3150875" y="3043494"/>
              <a:ext cx="32150" cy="30467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75"/>
            <p:cNvSpPr/>
            <p:nvPr/>
          </p:nvSpPr>
          <p:spPr>
            <a:xfrm>
              <a:off x="3140409" y="3037308"/>
              <a:ext cx="43617" cy="20948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75"/>
            <p:cNvSpPr/>
            <p:nvPr/>
          </p:nvSpPr>
          <p:spPr>
            <a:xfrm>
              <a:off x="3134431" y="3048737"/>
              <a:ext cx="17206" cy="9519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75"/>
            <p:cNvSpPr/>
            <p:nvPr/>
          </p:nvSpPr>
          <p:spPr>
            <a:xfrm>
              <a:off x="3142159" y="3021841"/>
              <a:ext cx="7978" cy="16672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75"/>
            <p:cNvSpPr/>
            <p:nvPr/>
          </p:nvSpPr>
          <p:spPr>
            <a:xfrm>
              <a:off x="3120487" y="3025651"/>
              <a:ext cx="28411" cy="28568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75"/>
            <p:cNvSpPr/>
            <p:nvPr/>
          </p:nvSpPr>
          <p:spPr>
            <a:xfrm>
              <a:off x="2965761" y="2909287"/>
              <a:ext cx="196343" cy="138983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75"/>
            <p:cNvSpPr/>
            <p:nvPr/>
          </p:nvSpPr>
          <p:spPr>
            <a:xfrm>
              <a:off x="3378594" y="3107749"/>
              <a:ext cx="19445" cy="26657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75"/>
            <p:cNvSpPr/>
            <p:nvPr/>
          </p:nvSpPr>
          <p:spPr>
            <a:xfrm>
              <a:off x="3354434" y="3105122"/>
              <a:ext cx="27661" cy="28807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75"/>
            <p:cNvSpPr/>
            <p:nvPr/>
          </p:nvSpPr>
          <p:spPr>
            <a:xfrm>
              <a:off x="3331012" y="3088711"/>
              <a:ext cx="34639" cy="49743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75"/>
            <p:cNvSpPr/>
            <p:nvPr/>
          </p:nvSpPr>
          <p:spPr>
            <a:xfrm>
              <a:off x="3250041" y="3063487"/>
              <a:ext cx="91450" cy="78538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75"/>
            <p:cNvSpPr/>
            <p:nvPr/>
          </p:nvSpPr>
          <p:spPr>
            <a:xfrm>
              <a:off x="3209425" y="3061815"/>
              <a:ext cx="82733" cy="112565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75"/>
            <p:cNvSpPr/>
            <p:nvPr/>
          </p:nvSpPr>
          <p:spPr>
            <a:xfrm>
              <a:off x="3195231" y="3136533"/>
              <a:ext cx="40867" cy="42852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75"/>
            <p:cNvSpPr/>
            <p:nvPr/>
          </p:nvSpPr>
          <p:spPr>
            <a:xfrm>
              <a:off x="3192980" y="3146290"/>
              <a:ext cx="88711" cy="124938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75"/>
            <p:cNvSpPr/>
            <p:nvPr/>
          </p:nvSpPr>
          <p:spPr>
            <a:xfrm>
              <a:off x="3275452" y="3211250"/>
              <a:ext cx="85722" cy="91389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536" name="Google Shape;3536;p75"/>
            <p:cNvSpPr/>
            <p:nvPr/>
          </p:nvSpPr>
          <p:spPr>
            <a:xfrm>
              <a:off x="3327273" y="3275982"/>
              <a:ext cx="58811" cy="59262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537" name="Google Shape;3537;p75"/>
            <p:cNvSpPr/>
            <p:nvPr/>
          </p:nvSpPr>
          <p:spPr>
            <a:xfrm>
              <a:off x="3363150" y="3352838"/>
              <a:ext cx="34889" cy="37848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38" name="Google Shape;3538;p75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3539" name="Google Shape;3539;p75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0" name="Google Shape;3540;p75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41" name="Google Shape;3541;p75"/>
            <p:cNvSpPr/>
            <p:nvPr/>
          </p:nvSpPr>
          <p:spPr>
            <a:xfrm>
              <a:off x="4563295" y="2964728"/>
              <a:ext cx="12467" cy="27863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42" name="Google Shape;3542;p75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3543" name="Google Shape;3543;p75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75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75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6" name="Google Shape;3546;p75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47" name="Google Shape;3547;p75"/>
            <p:cNvSpPr/>
            <p:nvPr/>
          </p:nvSpPr>
          <p:spPr>
            <a:xfrm>
              <a:off x="4614379" y="2777935"/>
              <a:ext cx="83472" cy="1397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75"/>
            <p:cNvSpPr/>
            <p:nvPr/>
          </p:nvSpPr>
          <p:spPr>
            <a:xfrm>
              <a:off x="4580490" y="2850992"/>
              <a:ext cx="28661" cy="38087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75"/>
            <p:cNvSpPr/>
            <p:nvPr/>
          </p:nvSpPr>
          <p:spPr>
            <a:xfrm>
              <a:off x="4566534" y="2807208"/>
              <a:ext cx="32650" cy="53553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75"/>
            <p:cNvSpPr/>
            <p:nvPr/>
          </p:nvSpPr>
          <p:spPr>
            <a:xfrm>
              <a:off x="4301938" y="2737722"/>
              <a:ext cx="211787" cy="95438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75"/>
            <p:cNvSpPr/>
            <p:nvPr/>
          </p:nvSpPr>
          <p:spPr>
            <a:xfrm>
              <a:off x="4718522" y="3165089"/>
              <a:ext cx="67277" cy="54986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75"/>
            <p:cNvSpPr/>
            <p:nvPr/>
          </p:nvSpPr>
          <p:spPr>
            <a:xfrm>
              <a:off x="4567785" y="3016610"/>
              <a:ext cx="54822" cy="91389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75"/>
            <p:cNvSpPr/>
            <p:nvPr/>
          </p:nvSpPr>
          <p:spPr>
            <a:xfrm>
              <a:off x="4595934" y="3205063"/>
              <a:ext cx="26673" cy="13340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4" name="Google Shape;3554;p75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3555" name="Google Shape;3555;p75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75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7" name="Google Shape;3557;p75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8" name="Google Shape;3558;p75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59" name="Google Shape;3559;p75"/>
            <p:cNvSpPr/>
            <p:nvPr/>
          </p:nvSpPr>
          <p:spPr>
            <a:xfrm>
              <a:off x="4437231" y="3100607"/>
              <a:ext cx="29912" cy="3737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75"/>
            <p:cNvSpPr/>
            <p:nvPr/>
          </p:nvSpPr>
          <p:spPr>
            <a:xfrm>
              <a:off x="4503746" y="3099174"/>
              <a:ext cx="65289" cy="4213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75"/>
            <p:cNvSpPr/>
            <p:nvPr/>
          </p:nvSpPr>
          <p:spPr>
            <a:xfrm>
              <a:off x="4442708" y="2983061"/>
              <a:ext cx="56823" cy="104945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75"/>
            <p:cNvSpPr/>
            <p:nvPr/>
          </p:nvSpPr>
          <p:spPr>
            <a:xfrm>
              <a:off x="4450186" y="3045644"/>
              <a:ext cx="36139" cy="2975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75"/>
            <p:cNvSpPr/>
            <p:nvPr/>
          </p:nvSpPr>
          <p:spPr>
            <a:xfrm>
              <a:off x="4429753" y="2990191"/>
              <a:ext cx="55822" cy="61650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75"/>
            <p:cNvSpPr/>
            <p:nvPr/>
          </p:nvSpPr>
          <p:spPr>
            <a:xfrm>
              <a:off x="4413309" y="3004475"/>
              <a:ext cx="58061" cy="103285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75"/>
            <p:cNvSpPr/>
            <p:nvPr/>
          </p:nvSpPr>
          <p:spPr>
            <a:xfrm>
              <a:off x="4375443" y="2948079"/>
              <a:ext cx="61050" cy="131125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75"/>
            <p:cNvSpPr/>
            <p:nvPr/>
          </p:nvSpPr>
          <p:spPr>
            <a:xfrm>
              <a:off x="4343054" y="2959975"/>
              <a:ext cx="35389" cy="43557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75"/>
            <p:cNvSpPr/>
            <p:nvPr/>
          </p:nvSpPr>
          <p:spPr>
            <a:xfrm>
              <a:off x="3793178" y="2712975"/>
              <a:ext cx="26423" cy="3094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75"/>
            <p:cNvSpPr/>
            <p:nvPr/>
          </p:nvSpPr>
          <p:spPr>
            <a:xfrm>
              <a:off x="3772256" y="2560208"/>
              <a:ext cx="138282" cy="15349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75"/>
            <p:cNvSpPr/>
            <p:nvPr/>
          </p:nvSpPr>
          <p:spPr>
            <a:xfrm>
              <a:off x="3810372" y="2589242"/>
              <a:ext cx="68528" cy="147786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75"/>
            <p:cNvSpPr/>
            <p:nvPr/>
          </p:nvSpPr>
          <p:spPr>
            <a:xfrm>
              <a:off x="3883127" y="2693471"/>
              <a:ext cx="27411" cy="23803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75"/>
            <p:cNvSpPr/>
            <p:nvPr/>
          </p:nvSpPr>
          <p:spPr>
            <a:xfrm>
              <a:off x="3870422" y="2710598"/>
              <a:ext cx="43605" cy="22620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75"/>
            <p:cNvSpPr/>
            <p:nvPr/>
          </p:nvSpPr>
          <p:spPr>
            <a:xfrm>
              <a:off x="3871910" y="2726065"/>
              <a:ext cx="33901" cy="23803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75"/>
            <p:cNvSpPr/>
            <p:nvPr/>
          </p:nvSpPr>
          <p:spPr>
            <a:xfrm>
              <a:off x="3888104" y="2727737"/>
              <a:ext cx="57573" cy="42601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75"/>
            <p:cNvSpPr/>
            <p:nvPr/>
          </p:nvSpPr>
          <p:spPr>
            <a:xfrm>
              <a:off x="3848488" y="2796972"/>
              <a:ext cx="39628" cy="24519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75"/>
            <p:cNvSpPr/>
            <p:nvPr/>
          </p:nvSpPr>
          <p:spPr>
            <a:xfrm>
              <a:off x="3851727" y="2789842"/>
              <a:ext cx="34151" cy="14284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75"/>
            <p:cNvSpPr/>
            <p:nvPr/>
          </p:nvSpPr>
          <p:spPr>
            <a:xfrm>
              <a:off x="3869672" y="2845760"/>
              <a:ext cx="12967" cy="23803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75"/>
            <p:cNvSpPr/>
            <p:nvPr/>
          </p:nvSpPr>
          <p:spPr>
            <a:xfrm>
              <a:off x="3863444" y="2836958"/>
              <a:ext cx="12467" cy="15000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75"/>
            <p:cNvSpPr/>
            <p:nvPr/>
          </p:nvSpPr>
          <p:spPr>
            <a:xfrm>
              <a:off x="3844761" y="2824346"/>
              <a:ext cx="25923" cy="2166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75"/>
            <p:cNvSpPr/>
            <p:nvPr/>
          </p:nvSpPr>
          <p:spPr>
            <a:xfrm>
              <a:off x="3830555" y="2811734"/>
              <a:ext cx="20195" cy="12146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75"/>
            <p:cNvSpPr/>
            <p:nvPr/>
          </p:nvSpPr>
          <p:spPr>
            <a:xfrm>
              <a:off x="3804645" y="2793401"/>
              <a:ext cx="47594" cy="21903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75"/>
            <p:cNvSpPr/>
            <p:nvPr/>
          </p:nvSpPr>
          <p:spPr>
            <a:xfrm>
              <a:off x="3831556" y="2741054"/>
              <a:ext cx="63038" cy="50699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75"/>
            <p:cNvSpPr/>
            <p:nvPr/>
          </p:nvSpPr>
          <p:spPr>
            <a:xfrm>
              <a:off x="3819089" y="2776036"/>
              <a:ext cx="50345" cy="20948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75"/>
            <p:cNvSpPr/>
            <p:nvPr/>
          </p:nvSpPr>
          <p:spPr>
            <a:xfrm>
              <a:off x="3779972" y="2741293"/>
              <a:ext cx="57323" cy="65449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75"/>
            <p:cNvSpPr/>
            <p:nvPr/>
          </p:nvSpPr>
          <p:spPr>
            <a:xfrm>
              <a:off x="3764778" y="2755577"/>
              <a:ext cx="24672" cy="21426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75"/>
            <p:cNvSpPr/>
            <p:nvPr/>
          </p:nvSpPr>
          <p:spPr>
            <a:xfrm>
              <a:off x="3762540" y="2773181"/>
              <a:ext cx="19445" cy="15956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75"/>
            <p:cNvSpPr/>
            <p:nvPr/>
          </p:nvSpPr>
          <p:spPr>
            <a:xfrm>
              <a:off x="3779484" y="2783894"/>
              <a:ext cx="4739" cy="64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75"/>
            <p:cNvSpPr/>
            <p:nvPr/>
          </p:nvSpPr>
          <p:spPr>
            <a:xfrm>
              <a:off x="3681319" y="2737017"/>
              <a:ext cx="27661" cy="34982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88" name="Google Shape;3588;p75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3589" name="Google Shape;3589;p75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75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91" name="Google Shape;3591;p75"/>
            <p:cNvSpPr/>
            <p:nvPr/>
          </p:nvSpPr>
          <p:spPr>
            <a:xfrm>
              <a:off x="4037841" y="3224817"/>
              <a:ext cx="52333" cy="93527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92" name="Google Shape;3592;p75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3593" name="Google Shape;3593;p75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3594" name="Google Shape;3594;p75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5" name="Google Shape;3595;p75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3596" name="Google Shape;3596;p75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75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98" name="Google Shape;3598;p75"/>
            <p:cNvSpPr/>
            <p:nvPr/>
          </p:nvSpPr>
          <p:spPr>
            <a:xfrm>
              <a:off x="3608564" y="2619698"/>
              <a:ext cx="60550" cy="35232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75"/>
            <p:cNvSpPr/>
            <p:nvPr/>
          </p:nvSpPr>
          <p:spPr>
            <a:xfrm>
              <a:off x="4188328" y="2704412"/>
              <a:ext cx="421823" cy="300791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75"/>
            <p:cNvSpPr/>
            <p:nvPr/>
          </p:nvSpPr>
          <p:spPr>
            <a:xfrm>
              <a:off x="4442708" y="2990191"/>
              <a:ext cx="762" cy="967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75"/>
            <p:cNvSpPr/>
            <p:nvPr/>
          </p:nvSpPr>
          <p:spPr>
            <a:xfrm>
              <a:off x="4434742" y="2997094"/>
              <a:ext cx="1250" cy="1205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75"/>
            <p:cNvSpPr/>
            <p:nvPr/>
          </p:nvSpPr>
          <p:spPr>
            <a:xfrm>
              <a:off x="4184339" y="2879787"/>
              <a:ext cx="2512" cy="728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75"/>
            <p:cNvSpPr/>
            <p:nvPr/>
          </p:nvSpPr>
          <p:spPr>
            <a:xfrm>
              <a:off x="4038591" y="2720356"/>
              <a:ext cx="260870" cy="130886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75"/>
            <p:cNvSpPr/>
            <p:nvPr/>
          </p:nvSpPr>
          <p:spPr>
            <a:xfrm>
              <a:off x="4105619" y="2816249"/>
              <a:ext cx="110383" cy="65688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75"/>
            <p:cNvSpPr/>
            <p:nvPr/>
          </p:nvSpPr>
          <p:spPr>
            <a:xfrm>
              <a:off x="4085936" y="2839096"/>
              <a:ext cx="98666" cy="59262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06" name="Google Shape;3606;p75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3607" name="Google Shape;3607;p75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75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75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75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11" name="Google Shape;3611;p75"/>
            <p:cNvSpPr/>
            <p:nvPr/>
          </p:nvSpPr>
          <p:spPr>
            <a:xfrm>
              <a:off x="4210500" y="2911903"/>
              <a:ext cx="193104" cy="180152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75"/>
            <p:cNvSpPr/>
            <p:nvPr/>
          </p:nvSpPr>
          <p:spPr>
            <a:xfrm>
              <a:off x="4286244" y="2933329"/>
              <a:ext cx="56823" cy="29034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75"/>
            <p:cNvSpPr/>
            <p:nvPr/>
          </p:nvSpPr>
          <p:spPr>
            <a:xfrm>
              <a:off x="4155440" y="2884541"/>
              <a:ext cx="95439" cy="100431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75"/>
            <p:cNvSpPr/>
            <p:nvPr/>
          </p:nvSpPr>
          <p:spPr>
            <a:xfrm>
              <a:off x="4148462" y="2870746"/>
              <a:ext cx="91200" cy="72579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75"/>
            <p:cNvSpPr/>
            <p:nvPr/>
          </p:nvSpPr>
          <p:spPr>
            <a:xfrm>
              <a:off x="3884115" y="2761763"/>
              <a:ext cx="113133" cy="67348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75"/>
            <p:cNvSpPr/>
            <p:nvPr/>
          </p:nvSpPr>
          <p:spPr>
            <a:xfrm>
              <a:off x="3912027" y="2795073"/>
              <a:ext cx="23684" cy="25236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75"/>
            <p:cNvSpPr/>
            <p:nvPr/>
          </p:nvSpPr>
          <p:spPr>
            <a:xfrm>
              <a:off x="3874161" y="2799361"/>
              <a:ext cx="60800" cy="37131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75"/>
            <p:cNvSpPr/>
            <p:nvPr/>
          </p:nvSpPr>
          <p:spPr>
            <a:xfrm>
              <a:off x="3889355" y="2831954"/>
              <a:ext cx="39878" cy="24041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19" name="Google Shape;3619;p75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3620" name="Google Shape;3620;p75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75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75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75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24" name="Google Shape;3624;p75"/>
            <p:cNvSpPr/>
            <p:nvPr/>
          </p:nvSpPr>
          <p:spPr>
            <a:xfrm>
              <a:off x="3799155" y="2842190"/>
              <a:ext cx="6990" cy="13340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75"/>
            <p:cNvSpPr/>
            <p:nvPr/>
          </p:nvSpPr>
          <p:spPr>
            <a:xfrm>
              <a:off x="3688535" y="2836242"/>
              <a:ext cx="76506" cy="61161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75"/>
            <p:cNvSpPr/>
            <p:nvPr/>
          </p:nvSpPr>
          <p:spPr>
            <a:xfrm>
              <a:off x="4036603" y="2865264"/>
              <a:ext cx="11967" cy="9064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75"/>
            <p:cNvSpPr/>
            <p:nvPr/>
          </p:nvSpPr>
          <p:spPr>
            <a:xfrm>
              <a:off x="4033614" y="2866458"/>
              <a:ext cx="140532" cy="108039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75"/>
            <p:cNvSpPr/>
            <p:nvPr/>
          </p:nvSpPr>
          <p:spPr>
            <a:xfrm>
              <a:off x="4026636" y="2853369"/>
              <a:ext cx="24672" cy="20004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75"/>
            <p:cNvSpPr/>
            <p:nvPr/>
          </p:nvSpPr>
          <p:spPr>
            <a:xfrm>
              <a:off x="3915766" y="2848615"/>
              <a:ext cx="124088" cy="48788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75"/>
            <p:cNvSpPr/>
            <p:nvPr/>
          </p:nvSpPr>
          <p:spPr>
            <a:xfrm>
              <a:off x="3914265" y="2848854"/>
              <a:ext cx="18945" cy="15956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75"/>
            <p:cNvSpPr/>
            <p:nvPr/>
          </p:nvSpPr>
          <p:spPr>
            <a:xfrm>
              <a:off x="4004703" y="2885735"/>
              <a:ext cx="66539" cy="61161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75"/>
            <p:cNvSpPr/>
            <p:nvPr/>
          </p:nvSpPr>
          <p:spPr>
            <a:xfrm>
              <a:off x="4059025" y="2939277"/>
              <a:ext cx="11967" cy="11668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75"/>
            <p:cNvSpPr/>
            <p:nvPr/>
          </p:nvSpPr>
          <p:spPr>
            <a:xfrm>
              <a:off x="3959359" y="2899768"/>
              <a:ext cx="15468" cy="8347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75"/>
            <p:cNvSpPr/>
            <p:nvPr/>
          </p:nvSpPr>
          <p:spPr>
            <a:xfrm>
              <a:off x="3982281" y="2887395"/>
              <a:ext cx="42867" cy="36426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75"/>
            <p:cNvSpPr/>
            <p:nvPr/>
          </p:nvSpPr>
          <p:spPr>
            <a:xfrm>
              <a:off x="3973565" y="2916668"/>
              <a:ext cx="10479" cy="29045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75"/>
            <p:cNvSpPr/>
            <p:nvPr/>
          </p:nvSpPr>
          <p:spPr>
            <a:xfrm>
              <a:off x="3982781" y="2916668"/>
              <a:ext cx="2751" cy="5959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75"/>
            <p:cNvSpPr/>
            <p:nvPr/>
          </p:nvSpPr>
          <p:spPr>
            <a:xfrm>
              <a:off x="3979792" y="2923093"/>
              <a:ext cx="3751" cy="8336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75"/>
            <p:cNvSpPr/>
            <p:nvPr/>
          </p:nvSpPr>
          <p:spPr>
            <a:xfrm>
              <a:off x="3979792" y="2907627"/>
              <a:ext cx="8978" cy="10713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75"/>
            <p:cNvSpPr/>
            <p:nvPr/>
          </p:nvSpPr>
          <p:spPr>
            <a:xfrm>
              <a:off x="3980292" y="2915952"/>
              <a:ext cx="27661" cy="32616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75"/>
            <p:cNvSpPr/>
            <p:nvPr/>
          </p:nvSpPr>
          <p:spPr>
            <a:xfrm>
              <a:off x="3979792" y="2924515"/>
              <a:ext cx="142521" cy="114714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641" name="Google Shape;3641;p75"/>
            <p:cNvSpPr/>
            <p:nvPr/>
          </p:nvSpPr>
          <p:spPr>
            <a:xfrm>
              <a:off x="4089663" y="2967116"/>
              <a:ext cx="5251" cy="10952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75"/>
            <p:cNvSpPr/>
            <p:nvPr/>
          </p:nvSpPr>
          <p:spPr>
            <a:xfrm>
              <a:off x="4095152" y="2967833"/>
              <a:ext cx="32900" cy="24758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75"/>
            <p:cNvSpPr/>
            <p:nvPr/>
          </p:nvSpPr>
          <p:spPr>
            <a:xfrm>
              <a:off x="4101380" y="2973303"/>
              <a:ext cx="51583" cy="60684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75"/>
            <p:cNvSpPr/>
            <p:nvPr/>
          </p:nvSpPr>
          <p:spPr>
            <a:xfrm>
              <a:off x="4124802" y="2964728"/>
              <a:ext cx="2751" cy="5971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75"/>
            <p:cNvSpPr/>
            <p:nvPr/>
          </p:nvSpPr>
          <p:spPr>
            <a:xfrm>
              <a:off x="4037591" y="3015893"/>
              <a:ext cx="73267" cy="45456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75"/>
            <p:cNvSpPr/>
            <p:nvPr/>
          </p:nvSpPr>
          <p:spPr>
            <a:xfrm>
              <a:off x="3911526" y="2929280"/>
              <a:ext cx="85972" cy="69020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75"/>
            <p:cNvSpPr/>
            <p:nvPr/>
          </p:nvSpPr>
          <p:spPr>
            <a:xfrm>
              <a:off x="3896332" y="2997572"/>
              <a:ext cx="113621" cy="124461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75"/>
            <p:cNvSpPr/>
            <p:nvPr/>
          </p:nvSpPr>
          <p:spPr>
            <a:xfrm>
              <a:off x="3973815" y="3045871"/>
              <a:ext cx="104655" cy="75923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75"/>
            <p:cNvSpPr/>
            <p:nvPr/>
          </p:nvSpPr>
          <p:spPr>
            <a:xfrm>
              <a:off x="3996236" y="3024695"/>
              <a:ext cx="46106" cy="39042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75"/>
            <p:cNvSpPr/>
            <p:nvPr/>
          </p:nvSpPr>
          <p:spPr>
            <a:xfrm>
              <a:off x="4033614" y="3061110"/>
              <a:ext cx="10467" cy="11907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75"/>
            <p:cNvSpPr/>
            <p:nvPr/>
          </p:nvSpPr>
          <p:spPr>
            <a:xfrm>
              <a:off x="4029125" y="3065864"/>
              <a:ext cx="70516" cy="89240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75"/>
            <p:cNvSpPr/>
            <p:nvPr/>
          </p:nvSpPr>
          <p:spPr>
            <a:xfrm>
              <a:off x="3978054" y="3108693"/>
              <a:ext cx="57811" cy="66882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653" name="Google Shape;3653;p75"/>
            <p:cNvSpPr/>
            <p:nvPr/>
          </p:nvSpPr>
          <p:spPr>
            <a:xfrm>
              <a:off x="3963598" y="3151999"/>
              <a:ext cx="5239" cy="11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75"/>
            <p:cNvSpPr/>
            <p:nvPr/>
          </p:nvSpPr>
          <p:spPr>
            <a:xfrm>
              <a:off x="3949392" y="3117029"/>
              <a:ext cx="39878" cy="37609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75"/>
            <p:cNvSpPr/>
            <p:nvPr/>
          </p:nvSpPr>
          <p:spPr>
            <a:xfrm>
              <a:off x="3845999" y="3071334"/>
              <a:ext cx="89711" cy="57841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75"/>
            <p:cNvSpPr/>
            <p:nvPr/>
          </p:nvSpPr>
          <p:spPr>
            <a:xfrm>
              <a:off x="3809372" y="2919523"/>
              <a:ext cx="106405" cy="94483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75"/>
            <p:cNvSpPr/>
            <p:nvPr/>
          </p:nvSpPr>
          <p:spPr>
            <a:xfrm>
              <a:off x="3795917" y="2888589"/>
              <a:ext cx="27173" cy="50699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75"/>
            <p:cNvSpPr/>
            <p:nvPr/>
          </p:nvSpPr>
          <p:spPr>
            <a:xfrm>
              <a:off x="3689035" y="2890250"/>
              <a:ext cx="138044" cy="127554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75"/>
            <p:cNvSpPr/>
            <p:nvPr/>
          </p:nvSpPr>
          <p:spPr>
            <a:xfrm>
              <a:off x="3661636" y="2898825"/>
              <a:ext cx="79733" cy="60206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75"/>
            <p:cNvSpPr/>
            <p:nvPr/>
          </p:nvSpPr>
          <p:spPr>
            <a:xfrm>
              <a:off x="3632974" y="2958780"/>
              <a:ext cx="56573" cy="43318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75"/>
            <p:cNvSpPr/>
            <p:nvPr/>
          </p:nvSpPr>
          <p:spPr>
            <a:xfrm>
              <a:off x="3632736" y="2960691"/>
              <a:ext cx="81233" cy="8543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75"/>
            <p:cNvSpPr/>
            <p:nvPr/>
          </p:nvSpPr>
          <p:spPr>
            <a:xfrm>
              <a:off x="3665125" y="2976874"/>
              <a:ext cx="112121" cy="99236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75"/>
            <p:cNvSpPr/>
            <p:nvPr/>
          </p:nvSpPr>
          <p:spPr>
            <a:xfrm>
              <a:off x="3712457" y="3043733"/>
              <a:ext cx="51833" cy="35948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75"/>
            <p:cNvSpPr/>
            <p:nvPr/>
          </p:nvSpPr>
          <p:spPr>
            <a:xfrm>
              <a:off x="3628997" y="3033259"/>
              <a:ext cx="44355" cy="30956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75"/>
            <p:cNvSpPr/>
            <p:nvPr/>
          </p:nvSpPr>
          <p:spPr>
            <a:xfrm>
              <a:off x="3633975" y="3059916"/>
              <a:ext cx="21195" cy="12146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66" name="Google Shape;3666;p75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3667" name="Google Shape;3667;p75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75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69" name="Google Shape;3669;p75"/>
            <p:cNvSpPr/>
            <p:nvPr/>
          </p:nvSpPr>
          <p:spPr>
            <a:xfrm>
              <a:off x="3657897" y="3077759"/>
              <a:ext cx="19195" cy="21903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75"/>
            <p:cNvSpPr/>
            <p:nvPr/>
          </p:nvSpPr>
          <p:spPr>
            <a:xfrm>
              <a:off x="3670352" y="3087756"/>
              <a:ext cx="27911" cy="28568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75"/>
            <p:cNvSpPr/>
            <p:nvPr/>
          </p:nvSpPr>
          <p:spPr>
            <a:xfrm>
              <a:off x="3689785" y="3073722"/>
              <a:ext cx="42617" cy="42840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75"/>
            <p:cNvSpPr/>
            <p:nvPr/>
          </p:nvSpPr>
          <p:spPr>
            <a:xfrm>
              <a:off x="3726412" y="3070151"/>
              <a:ext cx="29161" cy="43557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75"/>
            <p:cNvSpPr/>
            <p:nvPr/>
          </p:nvSpPr>
          <p:spPr>
            <a:xfrm>
              <a:off x="3746846" y="3070151"/>
              <a:ext cx="13956" cy="35459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75"/>
            <p:cNvSpPr/>
            <p:nvPr/>
          </p:nvSpPr>
          <p:spPr>
            <a:xfrm>
              <a:off x="3754312" y="3061110"/>
              <a:ext cx="21445" cy="42840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75"/>
            <p:cNvSpPr/>
            <p:nvPr/>
          </p:nvSpPr>
          <p:spPr>
            <a:xfrm>
              <a:off x="3838283" y="2987337"/>
              <a:ext cx="71755" cy="108994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75"/>
            <p:cNvSpPr/>
            <p:nvPr/>
          </p:nvSpPr>
          <p:spPr>
            <a:xfrm>
              <a:off x="3829555" y="3057778"/>
              <a:ext cx="2251" cy="1194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75"/>
            <p:cNvSpPr/>
            <p:nvPr/>
          </p:nvSpPr>
          <p:spPr>
            <a:xfrm>
              <a:off x="3749584" y="2988770"/>
              <a:ext cx="104905" cy="77822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678" name="Google Shape;3678;p75"/>
            <p:cNvSpPr/>
            <p:nvPr/>
          </p:nvSpPr>
          <p:spPr>
            <a:xfrm>
              <a:off x="3767267" y="3053013"/>
              <a:ext cx="78744" cy="64493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75"/>
            <p:cNvSpPr/>
            <p:nvPr/>
          </p:nvSpPr>
          <p:spPr>
            <a:xfrm>
              <a:off x="3805645" y="3058722"/>
              <a:ext cx="52322" cy="74968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75"/>
            <p:cNvSpPr/>
            <p:nvPr/>
          </p:nvSpPr>
          <p:spPr>
            <a:xfrm>
              <a:off x="3805883" y="3130585"/>
              <a:ext cx="39378" cy="40702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75"/>
            <p:cNvSpPr/>
            <p:nvPr/>
          </p:nvSpPr>
          <p:spPr>
            <a:xfrm>
              <a:off x="3809622" y="3131301"/>
              <a:ext cx="13967" cy="8575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75"/>
            <p:cNvSpPr/>
            <p:nvPr/>
          </p:nvSpPr>
          <p:spPr>
            <a:xfrm>
              <a:off x="3822327" y="3120122"/>
              <a:ext cx="52834" cy="59023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75"/>
            <p:cNvSpPr/>
            <p:nvPr/>
          </p:nvSpPr>
          <p:spPr>
            <a:xfrm>
              <a:off x="3828067" y="3174369"/>
              <a:ext cx="7478" cy="9769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75"/>
            <p:cNvSpPr/>
            <p:nvPr/>
          </p:nvSpPr>
          <p:spPr>
            <a:xfrm>
              <a:off x="3947654" y="3151533"/>
              <a:ext cx="76994" cy="74956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75"/>
            <p:cNvSpPr/>
            <p:nvPr/>
          </p:nvSpPr>
          <p:spPr>
            <a:xfrm>
              <a:off x="3945415" y="3152954"/>
              <a:ext cx="13956" cy="10963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75"/>
            <p:cNvSpPr/>
            <p:nvPr/>
          </p:nvSpPr>
          <p:spPr>
            <a:xfrm>
              <a:off x="3945415" y="3159380"/>
              <a:ext cx="13706" cy="15956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75"/>
            <p:cNvSpPr/>
            <p:nvPr/>
          </p:nvSpPr>
          <p:spPr>
            <a:xfrm>
              <a:off x="3829055" y="3110126"/>
              <a:ext cx="131316" cy="124222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688" name="Google Shape;3688;p75"/>
            <p:cNvSpPr/>
            <p:nvPr/>
          </p:nvSpPr>
          <p:spPr>
            <a:xfrm>
              <a:off x="3970326" y="3207451"/>
              <a:ext cx="21934" cy="52837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75"/>
            <p:cNvSpPr/>
            <p:nvPr/>
          </p:nvSpPr>
          <p:spPr>
            <a:xfrm>
              <a:off x="3895082" y="3199593"/>
              <a:ext cx="81233" cy="66165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75"/>
            <p:cNvSpPr/>
            <p:nvPr/>
          </p:nvSpPr>
          <p:spPr>
            <a:xfrm>
              <a:off x="3824328" y="3184365"/>
              <a:ext cx="86210" cy="81393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75"/>
            <p:cNvSpPr/>
            <p:nvPr/>
          </p:nvSpPr>
          <p:spPr>
            <a:xfrm>
              <a:off x="3916754" y="3249086"/>
              <a:ext cx="53834" cy="46889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75"/>
            <p:cNvSpPr/>
            <p:nvPr/>
          </p:nvSpPr>
          <p:spPr>
            <a:xfrm>
              <a:off x="3879638" y="3263609"/>
              <a:ext cx="64539" cy="61639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75"/>
            <p:cNvSpPr/>
            <p:nvPr/>
          </p:nvSpPr>
          <p:spPr>
            <a:xfrm>
              <a:off x="3824578" y="3257889"/>
              <a:ext cx="92188" cy="82826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694" name="Google Shape;3694;p75"/>
            <p:cNvSpPr/>
            <p:nvPr/>
          </p:nvSpPr>
          <p:spPr>
            <a:xfrm>
              <a:off x="3953131" y="3215060"/>
              <a:ext cx="71767" cy="110427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75"/>
            <p:cNvSpPr/>
            <p:nvPr/>
          </p:nvSpPr>
          <p:spPr>
            <a:xfrm>
              <a:off x="3951893" y="3317378"/>
              <a:ext cx="9978" cy="10724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75"/>
            <p:cNvSpPr/>
            <p:nvPr/>
          </p:nvSpPr>
          <p:spPr>
            <a:xfrm>
              <a:off x="3925232" y="3338554"/>
              <a:ext cx="15956" cy="1429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75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75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75"/>
            <p:cNvSpPr/>
            <p:nvPr/>
          </p:nvSpPr>
          <p:spPr>
            <a:xfrm>
              <a:off x="4014919" y="2846238"/>
              <a:ext cx="33651" cy="9053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75"/>
            <p:cNvSpPr/>
            <p:nvPr/>
          </p:nvSpPr>
          <p:spPr>
            <a:xfrm>
              <a:off x="4036853" y="2853608"/>
              <a:ext cx="1250" cy="1205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75"/>
            <p:cNvSpPr/>
            <p:nvPr/>
          </p:nvSpPr>
          <p:spPr>
            <a:xfrm>
              <a:off x="4346543" y="2948318"/>
              <a:ext cx="21183" cy="11907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75"/>
            <p:cNvSpPr/>
            <p:nvPr/>
          </p:nvSpPr>
          <p:spPr>
            <a:xfrm>
              <a:off x="3878888" y="2847660"/>
              <a:ext cx="16706" cy="13579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75"/>
            <p:cNvSpPr/>
            <p:nvPr/>
          </p:nvSpPr>
          <p:spPr>
            <a:xfrm>
              <a:off x="3865182" y="2817204"/>
              <a:ext cx="27923" cy="34993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4" name="Google Shape;3704;p75"/>
          <p:cNvGrpSpPr/>
          <p:nvPr/>
        </p:nvGrpSpPr>
        <p:grpSpPr>
          <a:xfrm>
            <a:off x="3554131" y="1233340"/>
            <a:ext cx="2078182" cy="1366558"/>
            <a:chOff x="235800" y="830650"/>
            <a:chExt cx="6978450" cy="4588844"/>
          </a:xfrm>
        </p:grpSpPr>
        <p:sp>
          <p:nvSpPr>
            <p:cNvPr id="3705" name="Google Shape;3705;p75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75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75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75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75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75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1" name="Google Shape;3711;p75"/>
          <p:cNvGrpSpPr/>
          <p:nvPr/>
        </p:nvGrpSpPr>
        <p:grpSpPr>
          <a:xfrm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3712" name="Google Shape;3712;p75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75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75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75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75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75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75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75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75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75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75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75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75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75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75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75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75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75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75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75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75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75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75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75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75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75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75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75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75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75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75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75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75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75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75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75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75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75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75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75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75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75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75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75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75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75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75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75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75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75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75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75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75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75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75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75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75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75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75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75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75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75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75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75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75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75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75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75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75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75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75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75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75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75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75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75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75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75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75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75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75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75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75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75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75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75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75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75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75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75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75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75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75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75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75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75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75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75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75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75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75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75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75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75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75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75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75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75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75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75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75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75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75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75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75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75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75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75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75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75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75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75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75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75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75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75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75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75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75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75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75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75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75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75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75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75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75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75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75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75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75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75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75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75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75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75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75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75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75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75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75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75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75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75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75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75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75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75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75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75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75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75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75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75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75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75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75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75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75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75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75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75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75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75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75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75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75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75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75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75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75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75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75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75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75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75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75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75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75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75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75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75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75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75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75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75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75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75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75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75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75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75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75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75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75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75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75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75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75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75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75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75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75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75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75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75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75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75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75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75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75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75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75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75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75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75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75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75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75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75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75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75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75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75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75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75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75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75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75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75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75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75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75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75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75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75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75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75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75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75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75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75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75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75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75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75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75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75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75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75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75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75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75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75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75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75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75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75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75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75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75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75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75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75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75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75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75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75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75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75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75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75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75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75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75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75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75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75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75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75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75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75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75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75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75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75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75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75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75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75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75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75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75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75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75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75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75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75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75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75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75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75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75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75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75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75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75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75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75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75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75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75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75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75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75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75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75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75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75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75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75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75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75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75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75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75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75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75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75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75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75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75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75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75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75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75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75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75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75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75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75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75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75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75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75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75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75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75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75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75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75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75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75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75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75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75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75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75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75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75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75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75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75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75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75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75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75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75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75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75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75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75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75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75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75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75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75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75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75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75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75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75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75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75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75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75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75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75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75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75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75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75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75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75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75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75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75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75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75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75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75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75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75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75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75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75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75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75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75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75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75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75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75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75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75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75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75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75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75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75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75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75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75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75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75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75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75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75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75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75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75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75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75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75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75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75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75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75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75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75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75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75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75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75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75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75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75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75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75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75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75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75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75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75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75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75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75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75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75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75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75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75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75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75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75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75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75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75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75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75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75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75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75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75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75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75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75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75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75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75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75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75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75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75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75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75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75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75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75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75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75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75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75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75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75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75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75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75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75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75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75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75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75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75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75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75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75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75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75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75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75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75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75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75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75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75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75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75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75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75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75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75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75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75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75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75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75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75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75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75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75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75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75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75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75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75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75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75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75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75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75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75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75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75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75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75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75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75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75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75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75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75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75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75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75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75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75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75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75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75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75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75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75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75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75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75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75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75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75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75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75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75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75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75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75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75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75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75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75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75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75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75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75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75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75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75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75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75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75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75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75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75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75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75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75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75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75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75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75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75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75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75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75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75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75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75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75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75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75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75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75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75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75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75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75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75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75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75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75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75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75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75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75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75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75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75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75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75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75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75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75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75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75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75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75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75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75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75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75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75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75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75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75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75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75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75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75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75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75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75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75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75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75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75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75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75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75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75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75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75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75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75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75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75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75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75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75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75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75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75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75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75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75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75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75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75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75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75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75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75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75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75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75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75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75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75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75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75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75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75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75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75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75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75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75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75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75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75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75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75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75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75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75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75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75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75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75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75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75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75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75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75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75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75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75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75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75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75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75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75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75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75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75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75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75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75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75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75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75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75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75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75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75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75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75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75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75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75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75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75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75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75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75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75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75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75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75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75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75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75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75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75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75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75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75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75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75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75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75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75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75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75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75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75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75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75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75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75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75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75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75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75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75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75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75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75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75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75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75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75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75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75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75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75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75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75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75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75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75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75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75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75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75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75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75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75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75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75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75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75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75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75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75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75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75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75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75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75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75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75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75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75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75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75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75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75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75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75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75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75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75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75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75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75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75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75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75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75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75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75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75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75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75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75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75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75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75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75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75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75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75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75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75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75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75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75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75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75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75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75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75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75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75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75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75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75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75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75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75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75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75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75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75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75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75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75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75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75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75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75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75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75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75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75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75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75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75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75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75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75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75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75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75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75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75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75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75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75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75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75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75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75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75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75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75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75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75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75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75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75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75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75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75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75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75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75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75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75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75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75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75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75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75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75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75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75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75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75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75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75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75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75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75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75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75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75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75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75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75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75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75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75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75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75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75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75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75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75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75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75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75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75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75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75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75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75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75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75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75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75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75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75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75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75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75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75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75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75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75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75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75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75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75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75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75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75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75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75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75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75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75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75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75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75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75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75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75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75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75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75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75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75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75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75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75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75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75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75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75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75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75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75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75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75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75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75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75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75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75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75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75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75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75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75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75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75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75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75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75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75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75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75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75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75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75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75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75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75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75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75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75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75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75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75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75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75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75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75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75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75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75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75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75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75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75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75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75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75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75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75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75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75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75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75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75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75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75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75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75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75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75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75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75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75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75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75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75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75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75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75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75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75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75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75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75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75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75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75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75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75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75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75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75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75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75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75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75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75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75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75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75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75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75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75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75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75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75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75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75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75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75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75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75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75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75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75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75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75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75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75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75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75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75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75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75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75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75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75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75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75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75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75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75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75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75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75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75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75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75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75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75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75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75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75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75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75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75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75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75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75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75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75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75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75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75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75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75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75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75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75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75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75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75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75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75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75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75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75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75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75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75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75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75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75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75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75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75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75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75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75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75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75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75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75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75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75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75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75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75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75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75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75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75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75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75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75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75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75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75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75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75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75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75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75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75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75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75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75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75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75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75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75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75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75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75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75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75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75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75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75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75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75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75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75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75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75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75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75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75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75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75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75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75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75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75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75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75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75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75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75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75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75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75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75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75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75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75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75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75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75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75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75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75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75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75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75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75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75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75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75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75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75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75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75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75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75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75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75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75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75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75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75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75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75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75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75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75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75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75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75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75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75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75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75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75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75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75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75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75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75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75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75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75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75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75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75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75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75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75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75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75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75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75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75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75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75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75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75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75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75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75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75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75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75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75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75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75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75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75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75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75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75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75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75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75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75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75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75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75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75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75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75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75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75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75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75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75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75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75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75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75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75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75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75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75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75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75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75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75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75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75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75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75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75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75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75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75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75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75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75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75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75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75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75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75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75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75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75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75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75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75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75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75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75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75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75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75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75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75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75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75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75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75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75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75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75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75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75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75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75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75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75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75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75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75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75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75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75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75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75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75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75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75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75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75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75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75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75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75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75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75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75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75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75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75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75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75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75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75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75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75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75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75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75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75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75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75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75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75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75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75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75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75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75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75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75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75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75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75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75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75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75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75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75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75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75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75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75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75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75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75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75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75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75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75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75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75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75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75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75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75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75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75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75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75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75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75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75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75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75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75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75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75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75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75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75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75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75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75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75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75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75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75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75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75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75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75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75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75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75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75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75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75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75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75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75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75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75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75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75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75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75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75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75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75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75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75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75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75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75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75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75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75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75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75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75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75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75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75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75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75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75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75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75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75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75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75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75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75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75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75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75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75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75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75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75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75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75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75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75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75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75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75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75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75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75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75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75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75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75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75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75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75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75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75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75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75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75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75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75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75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75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75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75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75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75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75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75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75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75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75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75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75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75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75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75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75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75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75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75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75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75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4" name="Google Shape;5284;p75"/>
          <p:cNvGrpSpPr/>
          <p:nvPr/>
        </p:nvGrpSpPr>
        <p:grpSpPr>
          <a:xfrm>
            <a:off x="5857556" y="1206552"/>
            <a:ext cx="2590840" cy="1380235"/>
            <a:chOff x="233350" y="949250"/>
            <a:chExt cx="7137300" cy="3802300"/>
          </a:xfrm>
        </p:grpSpPr>
        <p:sp>
          <p:nvSpPr>
            <p:cNvPr id="5285" name="Google Shape;5285;p75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75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75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75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75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75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75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75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75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75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75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75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75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75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75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75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75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75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75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75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75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75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75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75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75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75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75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75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75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75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75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75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75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75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75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75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75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75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75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75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75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75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75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75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75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75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75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75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75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75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75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6" name="Google Shape;5336;p75"/>
          <p:cNvGrpSpPr/>
          <p:nvPr/>
        </p:nvGrpSpPr>
        <p:grpSpPr>
          <a:xfrm>
            <a:off x="7671985" y="3251325"/>
            <a:ext cx="104231" cy="320340"/>
            <a:chOff x="7564426" y="3224343"/>
            <a:chExt cx="119985" cy="368801"/>
          </a:xfrm>
        </p:grpSpPr>
        <p:sp>
          <p:nvSpPr>
            <p:cNvPr id="5337" name="Google Shape;5337;p75"/>
            <p:cNvSpPr/>
            <p:nvPr/>
          </p:nvSpPr>
          <p:spPr>
            <a:xfrm>
              <a:off x="7564426" y="3224379"/>
              <a:ext cx="119985" cy="368765"/>
            </a:xfrm>
            <a:custGeom>
              <a:rect b="b" l="l" r="r" t="t"/>
              <a:pathLst>
                <a:path extrusionOk="0" h="40557" w="13196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75"/>
            <p:cNvSpPr/>
            <p:nvPr/>
          </p:nvSpPr>
          <p:spPr>
            <a:xfrm>
              <a:off x="7564426" y="3224343"/>
              <a:ext cx="119985" cy="368801"/>
            </a:xfrm>
            <a:custGeom>
              <a:rect b="b" l="l" r="r" t="t"/>
              <a:pathLst>
                <a:path extrusionOk="0" h="40561" w="13196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9" name="Google Shape;5339;p75"/>
          <p:cNvGrpSpPr/>
          <p:nvPr/>
        </p:nvGrpSpPr>
        <p:grpSpPr>
          <a:xfrm>
            <a:off x="7371473" y="3245427"/>
            <a:ext cx="189489" cy="332132"/>
            <a:chOff x="8370831" y="3202002"/>
            <a:chExt cx="218129" cy="382376"/>
          </a:xfrm>
        </p:grpSpPr>
        <p:sp>
          <p:nvSpPr>
            <p:cNvPr id="5340" name="Google Shape;5340;p75"/>
            <p:cNvSpPr/>
            <p:nvPr/>
          </p:nvSpPr>
          <p:spPr>
            <a:xfrm>
              <a:off x="8370831" y="3202002"/>
              <a:ext cx="218129" cy="382376"/>
            </a:xfrm>
            <a:custGeom>
              <a:rect b="b" l="l" r="r" t="t"/>
              <a:pathLst>
                <a:path extrusionOk="0" h="42054" w="2399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75"/>
            <p:cNvSpPr/>
            <p:nvPr/>
          </p:nvSpPr>
          <p:spPr>
            <a:xfrm>
              <a:off x="8397745" y="3226607"/>
              <a:ext cx="164347" cy="152181"/>
            </a:xfrm>
            <a:custGeom>
              <a:rect b="b" l="l" r="r" t="t"/>
              <a:pathLst>
                <a:path extrusionOk="0" h="16737" w="18075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2" name="Google Shape;5342;p75"/>
          <p:cNvGrpSpPr/>
          <p:nvPr/>
        </p:nvGrpSpPr>
        <p:grpSpPr>
          <a:xfrm>
            <a:off x="8094863" y="3656559"/>
            <a:ext cx="309429" cy="267000"/>
            <a:chOff x="6742064" y="3750480"/>
            <a:chExt cx="399315" cy="344560"/>
          </a:xfrm>
        </p:grpSpPr>
        <p:sp>
          <p:nvSpPr>
            <p:cNvPr id="5343" name="Google Shape;5343;p75"/>
            <p:cNvSpPr/>
            <p:nvPr/>
          </p:nvSpPr>
          <p:spPr>
            <a:xfrm>
              <a:off x="6742064" y="3750480"/>
              <a:ext cx="399315" cy="344560"/>
            </a:xfrm>
            <a:custGeom>
              <a:rect b="b" l="l" r="r" t="t"/>
              <a:pathLst>
                <a:path extrusionOk="0" h="37895" w="43917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75"/>
            <p:cNvSpPr/>
            <p:nvPr/>
          </p:nvSpPr>
          <p:spPr>
            <a:xfrm>
              <a:off x="6764168" y="3772584"/>
              <a:ext cx="355108" cy="176549"/>
            </a:xfrm>
            <a:custGeom>
              <a:rect b="b" l="l" r="r" t="t"/>
              <a:pathLst>
                <a:path extrusionOk="0" h="19417" w="39055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5" name="Google Shape;5345;p75"/>
          <p:cNvGrpSpPr/>
          <p:nvPr/>
        </p:nvGrpSpPr>
        <p:grpSpPr>
          <a:xfrm>
            <a:off x="7633882" y="4007606"/>
            <a:ext cx="180437" cy="281608"/>
            <a:chOff x="7248525" y="3739696"/>
            <a:chExt cx="230531" cy="359790"/>
          </a:xfrm>
        </p:grpSpPr>
        <p:sp>
          <p:nvSpPr>
            <p:cNvPr id="5346" name="Google Shape;5346;p75"/>
            <p:cNvSpPr/>
            <p:nvPr/>
          </p:nvSpPr>
          <p:spPr>
            <a:xfrm>
              <a:off x="7248525" y="3739696"/>
              <a:ext cx="230531" cy="359790"/>
            </a:xfrm>
            <a:custGeom>
              <a:rect b="b" l="l" r="r" t="t"/>
              <a:pathLst>
                <a:path extrusionOk="0" h="39570" w="25354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75"/>
            <p:cNvSpPr/>
            <p:nvPr/>
          </p:nvSpPr>
          <p:spPr>
            <a:xfrm>
              <a:off x="7271639" y="3762810"/>
              <a:ext cx="184350" cy="184387"/>
            </a:xfrm>
            <a:custGeom>
              <a:rect b="b" l="l" r="r" t="t"/>
              <a:pathLst>
                <a:path extrusionOk="0" h="20279" w="20275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8" name="Google Shape;5348;p75"/>
          <p:cNvGrpSpPr/>
          <p:nvPr/>
        </p:nvGrpSpPr>
        <p:grpSpPr>
          <a:xfrm>
            <a:off x="7879801" y="3650830"/>
            <a:ext cx="162896" cy="278710"/>
            <a:chOff x="7601242" y="3729267"/>
            <a:chExt cx="222566" cy="380803"/>
          </a:xfrm>
        </p:grpSpPr>
        <p:sp>
          <p:nvSpPr>
            <p:cNvPr id="5349" name="Google Shape;5349;p75"/>
            <p:cNvSpPr/>
            <p:nvPr/>
          </p:nvSpPr>
          <p:spPr>
            <a:xfrm>
              <a:off x="7601242" y="3729267"/>
              <a:ext cx="222566" cy="380803"/>
            </a:xfrm>
            <a:custGeom>
              <a:rect b="b" l="l" r="r" t="t"/>
              <a:pathLst>
                <a:path extrusionOk="0" h="41881" w="24478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75"/>
            <p:cNvSpPr/>
            <p:nvPr/>
          </p:nvSpPr>
          <p:spPr>
            <a:xfrm>
              <a:off x="7621200" y="3748625"/>
              <a:ext cx="182696" cy="177276"/>
            </a:xfrm>
            <a:custGeom>
              <a:rect b="b" l="l" r="r" t="t"/>
              <a:pathLst>
                <a:path extrusionOk="0" h="19497" w="20093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51" name="Google Shape;5351;p75"/>
          <p:cNvSpPr/>
          <p:nvPr/>
        </p:nvSpPr>
        <p:spPr>
          <a:xfrm>
            <a:off x="7845827" y="3263187"/>
            <a:ext cx="230844" cy="296575"/>
          </a:xfrm>
          <a:custGeom>
            <a:rect b="b" l="l" r="r" t="t"/>
            <a:pathLst>
              <a:path extrusionOk="0" h="37553" w="2923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52" name="Google Shape;5352;p75"/>
          <p:cNvGrpSpPr/>
          <p:nvPr/>
        </p:nvGrpSpPr>
        <p:grpSpPr>
          <a:xfrm>
            <a:off x="7369446" y="3651971"/>
            <a:ext cx="193543" cy="275990"/>
            <a:chOff x="8304647" y="3738687"/>
            <a:chExt cx="225076" cy="320956"/>
          </a:xfrm>
        </p:grpSpPr>
        <p:sp>
          <p:nvSpPr>
            <p:cNvPr id="5353" name="Google Shape;5353;p75"/>
            <p:cNvSpPr/>
            <p:nvPr/>
          </p:nvSpPr>
          <p:spPr>
            <a:xfrm>
              <a:off x="8335725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75"/>
            <p:cNvSpPr/>
            <p:nvPr/>
          </p:nvSpPr>
          <p:spPr>
            <a:xfrm>
              <a:off x="8337943" y="3738687"/>
              <a:ext cx="191779" cy="86151"/>
            </a:xfrm>
            <a:custGeom>
              <a:rect b="b" l="l" r="r" t="t"/>
              <a:pathLst>
                <a:path extrusionOk="0" h="9475" w="21092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75"/>
            <p:cNvSpPr/>
            <p:nvPr/>
          </p:nvSpPr>
          <p:spPr>
            <a:xfrm>
              <a:off x="8304647" y="4044004"/>
              <a:ext cx="76341" cy="15639"/>
            </a:xfrm>
            <a:custGeom>
              <a:rect b="b" l="l" r="r" t="t"/>
              <a:pathLst>
                <a:path extrusionOk="0" h="1720" w="8396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6" name="Google Shape;5356;p75"/>
          <p:cNvGrpSpPr/>
          <p:nvPr/>
        </p:nvGrpSpPr>
        <p:grpSpPr>
          <a:xfrm>
            <a:off x="7641939" y="3651971"/>
            <a:ext cx="178492" cy="275990"/>
            <a:chOff x="8615101" y="3738687"/>
            <a:chExt cx="207573" cy="320956"/>
          </a:xfrm>
        </p:grpSpPr>
        <p:sp>
          <p:nvSpPr>
            <p:cNvPr id="5357" name="Google Shape;5357;p75"/>
            <p:cNvSpPr/>
            <p:nvPr/>
          </p:nvSpPr>
          <p:spPr>
            <a:xfrm>
              <a:off x="8646134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75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75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0" name="Google Shape;5360;p75"/>
          <p:cNvSpPr/>
          <p:nvPr/>
        </p:nvSpPr>
        <p:spPr>
          <a:xfrm>
            <a:off x="8138379" y="3241854"/>
            <a:ext cx="222397" cy="288694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1" name="Google Shape;5361;p75"/>
          <p:cNvGrpSpPr/>
          <p:nvPr/>
        </p:nvGrpSpPr>
        <p:grpSpPr>
          <a:xfrm>
            <a:off x="6036644" y="3773459"/>
            <a:ext cx="557670" cy="511283"/>
            <a:chOff x="6015419" y="3716859"/>
            <a:chExt cx="557671" cy="511283"/>
          </a:xfrm>
        </p:grpSpPr>
        <p:sp>
          <p:nvSpPr>
            <p:cNvPr id="5362" name="Google Shape;5362;p75"/>
            <p:cNvSpPr/>
            <p:nvPr/>
          </p:nvSpPr>
          <p:spPr>
            <a:xfrm>
              <a:off x="6015419" y="3716859"/>
              <a:ext cx="557671" cy="511283"/>
            </a:xfrm>
            <a:custGeom>
              <a:rect b="b" l="l" r="r" t="t"/>
              <a:pathLst>
                <a:path extrusionOk="0" h="88649" w="9665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63" name="Google Shape;5363;p75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5364" name="Google Shape;5364;p75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rect b="b" l="l" r="r" t="t"/>
                <a:pathLst>
                  <a:path extrusionOk="0" h="11144" w="13876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5" name="Google Shape;5365;p75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rect b="b" l="l" r="r" t="t"/>
                <a:pathLst>
                  <a:path extrusionOk="0" h="6371" w="6779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6" name="Google Shape;5366;p75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rect b="b" l="l" r="r" t="t"/>
                <a:pathLst>
                  <a:path extrusionOk="0" h="2308" w="4348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7" name="Google Shape;5367;p75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rect b="b" l="l" r="r" t="t"/>
                <a:pathLst>
                  <a:path extrusionOk="0" h="2875" w="3124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8" name="Google Shape;5368;p75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rect b="b" l="l" r="r" t="t"/>
                <a:pathLst>
                  <a:path extrusionOk="0" h="75943" w="34458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9" name="Google Shape;5369;p75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rect b="b" l="l" r="r" t="t"/>
                <a:pathLst>
                  <a:path extrusionOk="0" h="52540" w="31478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0" name="Google Shape;5370;p75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rect b="b" l="l" r="r" t="t"/>
                <a:pathLst>
                  <a:path extrusionOk="0" h="37558" w="32276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1" name="Google Shape;5371;p75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rect b="b" l="l" r="r" t="t"/>
                <a:pathLst>
                  <a:path extrusionOk="0" h="2420" w="5892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2" name="Google Shape;5372;p75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rect b="b" l="l" r="r" t="t"/>
                <a:pathLst>
                  <a:path extrusionOk="0" h="2059" w="6194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3" name="Google Shape;5373;p75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rect b="b" l="l" r="r" t="t"/>
                <a:pathLst>
                  <a:path extrusionOk="0" h="2130" w="3426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74" name="Google Shape;5374;p75"/>
          <p:cNvGrpSpPr/>
          <p:nvPr/>
        </p:nvGrpSpPr>
        <p:grpSpPr>
          <a:xfrm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5375" name="Google Shape;5375;p75"/>
            <p:cNvSpPr/>
            <p:nvPr/>
          </p:nvSpPr>
          <p:spPr>
            <a:xfrm>
              <a:off x="6644304" y="3073628"/>
              <a:ext cx="576302" cy="511871"/>
            </a:xfrm>
            <a:custGeom>
              <a:rect b="b" l="l" r="r" t="t"/>
              <a:pathLst>
                <a:path extrusionOk="0" h="88751" w="99879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76" name="Google Shape;5376;p75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5377" name="Google Shape;5377;p75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rect b="b" l="l" r="r" t="t"/>
                <a:pathLst>
                  <a:path extrusionOk="0" h="54723" w="41379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8" name="Google Shape;5378;p75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rect b="b" l="l" r="r" t="t"/>
                <a:pathLst>
                  <a:path extrusionOk="0" h="36872" w="33022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9" name="Google Shape;5379;p75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rect b="b" l="l" r="r" t="t"/>
                <a:pathLst>
                  <a:path extrusionOk="0" h="26421" w="10062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0" name="Google Shape;5380;p75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rect b="b" l="l" r="r" t="t"/>
                <a:pathLst>
                  <a:path extrusionOk="0" h="2026" w="8234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1" name="Google Shape;5381;p75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rect b="b" l="l" r="r" t="t"/>
                <a:pathLst>
                  <a:path extrusionOk="0" h="2467" w="6602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82" name="Google Shape;5382;p75"/>
            <p:cNvSpPr/>
            <p:nvPr/>
          </p:nvSpPr>
          <p:spPr>
            <a:xfrm>
              <a:off x="6867451" y="3073651"/>
              <a:ext cx="102383" cy="56919"/>
            </a:xfrm>
            <a:custGeom>
              <a:rect b="b" l="l" r="r" t="t"/>
              <a:pathLst>
                <a:path extrusionOk="0" h="9869" w="17744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75"/>
            <p:cNvSpPr/>
            <p:nvPr/>
          </p:nvSpPr>
          <p:spPr>
            <a:xfrm>
              <a:off x="7069097" y="3119476"/>
              <a:ext cx="78535" cy="76898"/>
            </a:xfrm>
            <a:custGeom>
              <a:rect b="b" l="l" r="r" t="t"/>
              <a:pathLst>
                <a:path extrusionOk="0" h="13333" w="13611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75"/>
            <p:cNvSpPr/>
            <p:nvPr/>
          </p:nvSpPr>
          <p:spPr>
            <a:xfrm>
              <a:off x="6946266" y="3181844"/>
              <a:ext cx="21095" cy="14742"/>
            </a:xfrm>
            <a:custGeom>
              <a:rect b="b" l="l" r="r" t="t"/>
              <a:pathLst>
                <a:path extrusionOk="0" h="2556" w="3656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5" name="Google Shape;5385;p75"/>
          <p:cNvSpPr/>
          <p:nvPr/>
        </p:nvSpPr>
        <p:spPr>
          <a:xfrm>
            <a:off x="7009563" y="3146856"/>
            <a:ext cx="24269" cy="11004"/>
          </a:xfrm>
          <a:custGeom>
            <a:rect b="b" l="l" r="r" t="t"/>
            <a:pathLst>
              <a:path extrusionOk="0" h="1908" w="4206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86" name="Google Shape;5386;p75"/>
          <p:cNvGrpSpPr/>
          <p:nvPr/>
        </p:nvGrpSpPr>
        <p:grpSpPr>
          <a:xfrm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5387" name="Google Shape;5387;p75"/>
            <p:cNvSpPr/>
            <p:nvPr/>
          </p:nvSpPr>
          <p:spPr>
            <a:xfrm>
              <a:off x="6652154" y="3716623"/>
              <a:ext cx="560631" cy="511352"/>
            </a:xfrm>
            <a:custGeom>
              <a:rect b="b" l="l" r="r" t="t"/>
              <a:pathLst>
                <a:path extrusionOk="0" h="88661" w="97163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88" name="Google Shape;5388;p75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5389" name="Google Shape;5389;p75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rect b="b" l="l" r="r" t="t"/>
                <a:pathLst>
                  <a:path extrusionOk="0" h="80501" w="66964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0" name="Google Shape;5390;p75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rect b="b" l="l" r="r" t="t"/>
                <a:pathLst>
                  <a:path extrusionOk="0" h="17709" w="20389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1" name="Google Shape;5391;p75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rect b="b" l="l" r="r" t="t"/>
                <a:pathLst>
                  <a:path extrusionOk="0" h="8855" w="7116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2" name="Google Shape;5392;p75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rect b="b" l="l" r="r" t="t"/>
                <a:pathLst>
                  <a:path extrusionOk="0" h="6247" w="9973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3" name="Google Shape;5393;p75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rect b="b" l="l" r="r" t="t"/>
                <a:pathLst>
                  <a:path extrusionOk="0" h="12279" w="6673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4" name="Google Shape;5394;p75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rect b="b" l="l" r="r" t="t"/>
                <a:pathLst>
                  <a:path extrusionOk="0" h="1542" w="7293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5" name="Google Shape;5395;p75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rect b="b" l="l" r="r" t="t"/>
                <a:pathLst>
                  <a:path extrusionOk="0" h="3763" w="2681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6" name="Google Shape;5396;p75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rect b="b" l="l" r="r" t="t"/>
                <a:pathLst>
                  <a:path extrusionOk="0" h="3142" w="3301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7" name="Google Shape;5397;p75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rect b="b" l="l" r="r" t="t"/>
                <a:pathLst>
                  <a:path extrusionOk="0" h="4260" w="1687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8" name="Google Shape;5398;p75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rect b="b" l="l" r="r" t="t"/>
                <a:pathLst>
                  <a:path extrusionOk="0" h="89" w="196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9" name="Google Shape;5399;p75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rect b="b" l="l" r="r" t="t"/>
                <a:pathLst>
                  <a:path extrusionOk="0" h="2840" w="2875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0" name="Google Shape;5400;p75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rect b="b" l="l" r="r" t="t"/>
                <a:pathLst>
                  <a:path extrusionOk="0" h="126" w="267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1" name="Google Shape;5401;p75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rect b="b" l="l" r="r" t="t"/>
                <a:pathLst>
                  <a:path extrusionOk="0" h="8109" w="536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02" name="Google Shape;5402;p75"/>
          <p:cNvGrpSpPr/>
          <p:nvPr/>
        </p:nvGrpSpPr>
        <p:grpSpPr>
          <a:xfrm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5403" name="Google Shape;5403;p75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0"/>
                    <a:alpha val="659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75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5" name="Google Shape;5405;p75"/>
          <p:cNvSpPr/>
          <p:nvPr/>
        </p:nvSpPr>
        <p:spPr>
          <a:xfrm>
            <a:off x="8168685" y="4050552"/>
            <a:ext cx="193683" cy="195716"/>
          </a:xfrm>
          <a:custGeom>
            <a:rect b="b" l="l" r="r" t="t"/>
            <a:pathLst>
              <a:path extrusionOk="0" h="196207" w="194168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6" name="Google Shape;5406;p75"/>
          <p:cNvSpPr/>
          <p:nvPr/>
        </p:nvSpPr>
        <p:spPr>
          <a:xfrm flipH="1">
            <a:off x="7376923" y="4017007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7" name="Google Shape;5407;p75"/>
          <p:cNvGrpSpPr/>
          <p:nvPr/>
        </p:nvGrpSpPr>
        <p:grpSpPr>
          <a:xfrm>
            <a:off x="6021325" y="3132850"/>
            <a:ext cx="587871" cy="512373"/>
            <a:chOff x="6000100" y="3076250"/>
            <a:chExt cx="587871" cy="512373"/>
          </a:xfrm>
        </p:grpSpPr>
        <p:sp>
          <p:nvSpPr>
            <p:cNvPr id="5408" name="Google Shape;5408;p75"/>
            <p:cNvSpPr/>
            <p:nvPr/>
          </p:nvSpPr>
          <p:spPr>
            <a:xfrm>
              <a:off x="6000100" y="3076250"/>
              <a:ext cx="587871" cy="512373"/>
            </a:xfrm>
            <a:custGeom>
              <a:rect b="b" l="l" r="r" t="t"/>
              <a:pathLst>
                <a:path extrusionOk="0" h="88838" w="101884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09" name="Google Shape;5409;p75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5410" name="Google Shape;5410;p75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rect b="b" l="l" r="r" t="t"/>
                <a:pathLst>
                  <a:path extrusionOk="0" h="78008" w="71098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1" name="Google Shape;5411;p75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rect b="b" l="l" r="r" t="t"/>
                <a:pathLst>
                  <a:path extrusionOk="0" h="26208" w="10771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2" name="Google Shape;5412;p75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rect b="b" l="l" r="r" t="t"/>
                <a:pathLst>
                  <a:path extrusionOk="0" h="6219" w="2030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3" name="Google Shape;5413;p75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rect b="b" l="l" r="r" t="t"/>
                <a:pathLst>
                  <a:path extrusionOk="0" h="7383" w="7826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4" name="Google Shape;5414;p75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rect b="b" l="l" r="r" t="t"/>
                <a:pathLst>
                  <a:path extrusionOk="0" h="6708" w="4934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5" name="Google Shape;5415;p75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rect b="b" l="l" r="r" t="t"/>
                <a:pathLst>
                  <a:path extrusionOk="0" h="2373" w="4508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6" name="Google Shape;5416;p75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rect b="b" l="l" r="r" t="t"/>
                <a:pathLst>
                  <a:path extrusionOk="0" h="2949" w="3745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17" name="Google Shape;5417;p75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5418" name="Google Shape;5418;p75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5419" name="Google Shape;5419;p75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rect b="b" l="l" r="r" t="t"/>
                <a:pathLst>
                  <a:path extrusionOk="0" fill="none" h="1" w="14227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20" name="Google Shape;5420;p75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5421" name="Google Shape;5421;p75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2" name="Google Shape;5422;p75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rect b="b" l="l" r="r" t="t"/>
                  <a:pathLst>
                    <a:path extrusionOk="0" h="1661" w="1948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23" name="Google Shape;5423;p75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5424" name="Google Shape;5424;p75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5" name="Google Shape;5425;p75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26" name="Google Shape;5426;p75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5427" name="Google Shape;5427;p75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5428" name="Google Shape;5428;p75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rect b="b" l="l" r="r" t="t"/>
                  <a:pathLst>
                    <a:path extrusionOk="0" fill="none" h="7174" w="11045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9" name="Google Shape;5429;p75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rect b="b" l="l" r="r" t="t"/>
                  <a:pathLst>
                    <a:path extrusionOk="0" fill="none" h="1719" w="6291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30" name="Google Shape;5430;p75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5431" name="Google Shape;5431;p75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2" name="Google Shape;5432;p75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33" name="Google Shape;5433;p75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5434" name="Google Shape;5434;p75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rect b="b" l="l" r="r" t="t"/>
                  <a:pathLst>
                    <a:path extrusionOk="0" h="4127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5" name="Google Shape;5435;p75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36" name="Google Shape;5436;p75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5437" name="Google Shape;5437;p75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rect b="b" l="l" r="r" t="t"/>
                  <a:pathLst>
                    <a:path extrusionOk="0" h="3534" w="4114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8" name="Google Shape;5438;p75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rect b="b" l="l" r="r" t="t"/>
                  <a:pathLst>
                    <a:path extrusionOk="0" h="1067" w="1259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39" name="Google Shape;5439;p75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5440" name="Google Shape;5440;p75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rect b="b" l="l" r="r" t="t"/>
                  <a:pathLst>
                    <a:path extrusionOk="0" h="3535" w="4126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1" name="Google Shape;5441;p75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rect b="b" l="l" r="r" t="t"/>
                  <a:pathLst>
                    <a:path extrusionOk="0" h="1065" w="1078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42" name="Google Shape;5442;p75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5443" name="Google Shape;5443;p75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5444" name="Google Shape;5444;p75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rect b="b" l="l" r="r" t="t"/>
                  <a:pathLst>
                    <a:path extrusionOk="0" fill="none" h="22102" w="18436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5" name="Google Shape;5445;p75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rect b="b" l="l" r="r" t="t"/>
                  <a:pathLst>
                    <a:path extrusionOk="0" fill="none" h="17239" w="17082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6" name="Google Shape;5446;p75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rect b="b" l="l" r="r" t="t"/>
                  <a:pathLst>
                    <a:path extrusionOk="0" fill="none" h="10380" w="12606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7" name="Google Shape;5447;p75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rect b="b" l="l" r="r" t="t"/>
                  <a:pathLst>
                    <a:path extrusionOk="0" fill="none" h="6594" w="13186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8" name="Google Shape;5448;p75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rect b="b" l="l" r="r" t="t"/>
                  <a:pathLst>
                    <a:path extrusionOk="0" fill="none" h="6376" w="13476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9" name="Google Shape;5449;p75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rect b="b" l="l" r="r" t="t"/>
                  <a:pathLst>
                    <a:path extrusionOk="0" fill="none" h="835" w="12291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50" name="Google Shape;5450;p75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5451" name="Google Shape;5451;p75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2" name="Google Shape;5452;p75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53" name="Google Shape;5453;p75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5454" name="Google Shape;5454;p75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5" name="Google Shape;5455;p75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56" name="Google Shape;5456;p75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5457" name="Google Shape;5457;p75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rect b="b" l="l" r="r" t="t"/>
                  <a:pathLst>
                    <a:path extrusionOk="0" h="4102" w="4235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8" name="Google Shape;5458;p75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rect b="b" l="l" r="r" t="t"/>
                  <a:pathLst>
                    <a:path extrusionOk="0" h="1661" w="1971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59" name="Google Shape;5459;p75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5460" name="Google Shape;5460;p75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rect b="b" l="l" r="r" t="t"/>
                  <a:pathLst>
                    <a:path extrusionOk="0" h="4103" w="4259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1" name="Google Shape;5461;p75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rect b="b" l="l" r="r" t="t"/>
                  <a:pathLst>
                    <a:path extrusionOk="0" h="1659" w="1959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62" name="Google Shape;5462;p75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5463" name="Google Shape;5463;p75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rect b="b" l="l" r="r" t="t"/>
                  <a:pathLst>
                    <a:path extrusionOk="0" h="4114" w="421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4" name="Google Shape;5464;p75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rect b="b" l="l" r="r" t="t"/>
                  <a:pathLst>
                    <a:path extrusionOk="0" h="1660" w="197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65" name="Google Shape;5465;p75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5466" name="Google Shape;5466;p75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7" name="Google Shape;5467;p75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68" name="Google Shape;5468;p75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5469" name="Google Shape;5469;p75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0" name="Google Shape;5470;p75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71" name="Google Shape;5471;p75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5472" name="Google Shape;5472;p75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5473" name="Google Shape;5473;p75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rect b="b" l="l" r="r" t="t"/>
                  <a:pathLst>
                    <a:path extrusionOk="0" fill="none" h="7259" w="7574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4" name="Google Shape;5474;p75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rect b="b" l="l" r="r" t="t"/>
                  <a:pathLst>
                    <a:path extrusionOk="0" fill="none" h="6787" w="1997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5" name="Google Shape;5475;p75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rect b="b" l="l" r="r" t="t"/>
                  <a:pathLst>
                    <a:path extrusionOk="0" fill="none" h="1791" w="7223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76" name="Google Shape;5476;p75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5477" name="Google Shape;5477;p75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8" name="Google Shape;5478;p75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79" name="Google Shape;5479;p75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5480" name="Google Shape;5480;p75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1" name="Google Shape;5481;p75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82" name="Google Shape;5482;p75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5483" name="Google Shape;5483;p75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4" name="Google Shape;5484;p75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85" name="Google Shape;5485;p75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5486" name="Google Shape;5486;p75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rect b="b" l="l" r="r" t="t"/>
                  <a:pathLst>
                    <a:path extrusionOk="0" h="3426" w="4005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7" name="Google Shape;5487;p75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88" name="Google Shape;5488;p75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5489" name="Google Shape;5489;p75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5490" name="Google Shape;5490;p75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rect b="b" l="l" r="r" t="t"/>
                  <a:pathLst>
                    <a:path extrusionOk="0" fill="none" h="14021" w="19513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1" name="Google Shape;5491;p75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rect b="b" l="l" r="r" t="t"/>
                  <a:pathLst>
                    <a:path extrusionOk="0" fill="none" h="2614" w="2819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2" name="Google Shape;5492;p75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rect b="b" l="l" r="r" t="t"/>
                  <a:pathLst>
                    <a:path extrusionOk="0" fill="none" h="1695" w="5384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3" name="Google Shape;5493;p75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rect b="b" l="l" r="r" t="t"/>
                  <a:pathLst>
                    <a:path extrusionOk="0" fill="none" h="9122" w="1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94" name="Google Shape;5494;p75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5495" name="Google Shape;5495;p75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6" name="Google Shape;5496;p75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97" name="Google Shape;5497;p75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5498" name="Google Shape;5498;p75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9" name="Google Shape;5499;p75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00" name="Google Shape;5500;p75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5501" name="Google Shape;5501;p75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2" name="Google Shape;5502;p75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03" name="Google Shape;5503;p75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5504" name="Google Shape;5504;p75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rect b="b" l="l" r="r" t="t"/>
                  <a:pathLst>
                    <a:path extrusionOk="0" h="3418" w="3993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5" name="Google Shape;5505;p75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rect b="b" l="l" r="r" t="t"/>
                  <a:pathLst>
                    <a:path extrusionOk="0" h="964" w="1134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06" name="Google Shape;5506;p75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5507" name="Google Shape;5507;p75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8" name="Google Shape;5508;p75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rect b="b" l="l" r="r" t="t"/>
                  <a:pathLst>
                    <a:path extrusionOk="0" h="965" w="1134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09" name="Google Shape;5509;p75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5510" name="Google Shape;5510;p75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1" name="Google Shape;5511;p75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512" name="Google Shape;5512;p75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5513" name="Google Shape;5513;p75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rect b="b" l="l" r="r" t="t"/>
                <a:pathLst>
                  <a:path extrusionOk="0" fill="none" h="1319" w="6352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14" name="Google Shape;5514;p75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5515" name="Google Shape;5515;p75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6" name="Google Shape;5516;p75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17" name="Google Shape;5517;p75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5518" name="Google Shape;5518;p75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9" name="Google Shape;5519;p75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520" name="Google Shape;5520;p75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5521" name="Google Shape;5521;p75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5522" name="Google Shape;5522;p75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rect b="b" l="l" r="r" t="t"/>
                  <a:pathLst>
                    <a:path extrusionOk="0" fill="none" h="20432" w="44166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3" name="Google Shape;5523;p75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rect b="b" l="l" r="r" t="t"/>
                  <a:pathLst>
                    <a:path extrusionOk="0" fill="none" h="8916" w="9279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4" name="Google Shape;5524;p75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rect b="b" l="l" r="r" t="t"/>
                  <a:pathLst>
                    <a:path extrusionOk="0" fill="none" h="2493" w="10114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5" name="Google Shape;5525;p75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rect b="b" l="l" r="r" t="t"/>
                  <a:pathLst>
                    <a:path extrusionOk="0" fill="none" h="5360" w="13792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6" name="Google Shape;5526;p75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rect b="b" l="l" r="r" t="t"/>
                  <a:pathLst>
                    <a:path extrusionOk="0" fill="none" h="10549" w="219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7" name="Google Shape;5527;p75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rect b="b" l="l" r="r" t="t"/>
                  <a:pathLst>
                    <a:path extrusionOk="0" fill="none" h="8081" w="328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28" name="Google Shape;5528;p75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5529" name="Google Shape;5529;p75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0" name="Google Shape;5530;p75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31" name="Google Shape;5531;p75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5532" name="Google Shape;5532;p75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3" name="Google Shape;5533;p75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34" name="Google Shape;5534;p75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5535" name="Google Shape;5535;p75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6" name="Google Shape;5536;p75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37" name="Google Shape;5537;p75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5538" name="Google Shape;5538;p75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9" name="Google Shape;5539;p75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40" name="Google Shape;5540;p75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5541" name="Google Shape;5541;p75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2" name="Google Shape;5542;p75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43" name="Google Shape;5543;p75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5544" name="Google Shape;5544;p75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5" name="Google Shape;5545;p75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46" name="Google Shape;5546;p75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5547" name="Google Shape;5547;p75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8" name="Google Shape;5548;p75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49" name="Google Shape;5549;p75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5550" name="Google Shape;5550;p75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1" name="Google Shape;5551;p75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52" name="Google Shape;5552;p75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5553" name="Google Shape;5553;p75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4" name="Google Shape;5554;p75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555" name="Google Shape;5555;p75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5556" name="Google Shape;5556;p75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5557" name="Google Shape;5557;p75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rect b="b" l="l" r="r" t="t"/>
                  <a:pathLst>
                    <a:path extrusionOk="0" fill="none" h="39666" w="34247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8" name="Google Shape;5558;p75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rect b="b" l="l" r="r" t="t"/>
                  <a:pathLst>
                    <a:path extrusionOk="0" fill="none" h="8856" w="7949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9" name="Google Shape;5559;p75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rect b="b" l="l" r="r" t="t"/>
                  <a:pathLst>
                    <a:path extrusionOk="0" fill="none" h="12545" w="3315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0" name="Google Shape;5560;p75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rect b="b" l="l" r="r" t="t"/>
                  <a:pathLst>
                    <a:path extrusionOk="0" fill="none" h="14057" w="7634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1" name="Google Shape;5561;p75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rect b="b" l="l" r="r" t="t"/>
                  <a:pathLst>
                    <a:path extrusionOk="0" fill="none" h="2553" w="10464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2" name="Google Shape;5562;p75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rect b="b" l="l" r="r" t="t"/>
                  <a:pathLst>
                    <a:path extrusionOk="0" fill="none" h="11505" w="3799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3" name="Google Shape;5563;p75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rect b="b" l="l" r="r" t="t"/>
                  <a:pathLst>
                    <a:path extrusionOk="0" fill="none" h="5227" w="9606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4" name="Google Shape;5564;p75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rect b="b" l="l" r="r" t="t"/>
                  <a:pathLst>
                    <a:path extrusionOk="0" fill="none" h="3437" w="5771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5" name="Google Shape;5565;p75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rect b="b" l="l" r="r" t="t"/>
                  <a:pathLst>
                    <a:path extrusionOk="0" fill="none" h="9667" w="4937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6" name="Google Shape;5566;p75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rect b="b" l="l" r="r" t="t"/>
                  <a:pathLst>
                    <a:path extrusionOk="0" fill="none" h="15509" w="4464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7" name="Google Shape;5567;p75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rect b="b" l="l" r="r" t="t"/>
                  <a:pathLst>
                    <a:path extrusionOk="0" fill="none" h="7319" w="1292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8" name="Google Shape;5568;p75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rect b="b" l="l" r="r" t="t"/>
                  <a:pathLst>
                    <a:path extrusionOk="0" fill="none" h="10138" w="8445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9" name="Google Shape;5569;p75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rect b="b" l="l" r="r" t="t"/>
                  <a:pathLst>
                    <a:path extrusionOk="0" fill="none" h="15690" w="5324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0" name="Google Shape;5570;p75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rect b="b" l="l" r="r" t="t"/>
                  <a:pathLst>
                    <a:path extrusionOk="0" fill="none" h="5759" w="13441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1" name="Google Shape;5571;p75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rect b="b" l="l" r="r" t="t"/>
                  <a:pathLst>
                    <a:path extrusionOk="0" fill="none" h="11420" w="5904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2" name="Google Shape;5572;p75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rect b="b" l="l" r="r" t="t"/>
                  <a:pathLst>
                    <a:path extrusionOk="0" fill="none" h="10803" w="7428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3" name="Google Shape;5573;p75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rect b="b" l="l" r="r" t="t"/>
                  <a:pathLst>
                    <a:path extrusionOk="0" fill="none" h="4671" w="11009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74" name="Google Shape;5574;p75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5575" name="Google Shape;5575;p75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6" name="Google Shape;5576;p75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77" name="Google Shape;5577;p75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5578" name="Google Shape;5578;p75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9" name="Google Shape;5579;p75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80" name="Google Shape;5580;p75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5581" name="Google Shape;5581;p75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2" name="Google Shape;5582;p75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83" name="Google Shape;5583;p75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5584" name="Google Shape;5584;p75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5" name="Google Shape;5585;p75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86" name="Google Shape;5586;p75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5587" name="Google Shape;5587;p75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8" name="Google Shape;5588;p75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89" name="Google Shape;5589;p75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5590" name="Google Shape;5590;p75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1" name="Google Shape;5591;p75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92" name="Google Shape;5592;p75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5593" name="Google Shape;5593;p75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4" name="Google Shape;5594;p75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95" name="Google Shape;5595;p75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5596" name="Google Shape;5596;p75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7" name="Google Shape;5597;p75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98" name="Google Shape;5598;p75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5599" name="Google Shape;5599;p75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0" name="Google Shape;5600;p75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01" name="Google Shape;5601;p75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5602" name="Google Shape;5602;p75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3" name="Google Shape;5603;p75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04" name="Google Shape;5604;p75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5605" name="Google Shape;5605;p75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6" name="Google Shape;5606;p75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07" name="Google Shape;5607;p75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5608" name="Google Shape;5608;p75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9" name="Google Shape;5609;p75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10" name="Google Shape;5610;p75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5611" name="Google Shape;5611;p75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rect b="b" l="l" r="r" t="t"/>
                  <a:pathLst>
                    <a:path extrusionOk="0" h="3425" w="3993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2" name="Google Shape;5612;p75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rect b="b" l="l" r="r" t="t"/>
                  <a:pathLst>
                    <a:path extrusionOk="0" h="976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613" name="Google Shape;5613;p75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5614" name="Google Shape;5614;p75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15" name="Google Shape;5615;p75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616" name="Google Shape;5616;p75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rect b="b" l="l" r="r" t="t"/>
                  <a:pathLst>
                    <a:path extrusionOk="0" fill="none" h="630" w="7501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7" name="Google Shape;5617;p75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rect b="b" l="l" r="r" t="t"/>
                  <a:pathLst>
                    <a:path extrusionOk="0" fill="none" h="9836" w="8409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618" name="Google Shape;5618;p75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619" name="Google Shape;5619;p75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rect b="b" l="l" r="r" t="t"/>
                    <a:pathLst>
                      <a:path extrusionOk="0" fill="none" h="2831" w="8807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0" name="Google Shape;5620;p75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rect b="b" l="l" r="r" t="t"/>
                    <a:pathLst>
                      <a:path extrusionOk="0" fill="none" h="1803" w="8892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5621" name="Google Shape;5621;p75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622" name="Google Shape;5622;p75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rect b="b" l="l" r="r" t="t"/>
                      <a:pathLst>
                        <a:path extrusionOk="0" fill="none" h="13066" w="3038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23" name="Google Shape;5623;p75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rect b="b" l="l" r="r" t="t"/>
                      <a:pathLst>
                        <a:path extrusionOk="0" fill="none" h="10077" w="13234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24" name="Google Shape;5624;p75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rect b="b" l="l" r="r" t="t"/>
                      <a:pathLst>
                        <a:path extrusionOk="0" fill="none" h="10090" w="5832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25" name="Google Shape;5625;p75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rect b="b" l="l" r="r" t="t"/>
                      <a:pathLst>
                        <a:path extrusionOk="0" fill="none" h="3135" w="10719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26" name="Google Shape;5626;p75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rect b="b" l="l" r="r" t="t"/>
                      <a:pathLst>
                        <a:path extrusionOk="0" fill="none" h="6956" w="2505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27" name="Google Shape;5627;p75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rect b="b" l="l" r="r" t="t"/>
                      <a:pathLst>
                        <a:path extrusionOk="0" fill="none" h="1307" w="9521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28" name="Google Shape;5628;p75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rect b="b" l="l" r="r" t="t"/>
                      <a:pathLst>
                        <a:path extrusionOk="0" fill="none" h="8081" w="12593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29" name="Google Shape;5629;p75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rect b="b" l="l" r="r" t="t"/>
                      <a:pathLst>
                        <a:path extrusionOk="0" fill="none" h="6473" w="11118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5630" name="Google Shape;5630;p75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631" name="Google Shape;5631;p75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rect b="b" l="l" r="r" t="t"/>
                        <a:pathLst>
                          <a:path extrusionOk="0" fill="none" h="2674" w="6739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32" name="Google Shape;5632;p75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rect b="b" l="l" r="r" t="t"/>
                        <a:pathLst>
                          <a:path extrusionOk="0" fill="none" h="8033" w="5554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33" name="Google Shape;5633;p75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rect b="b" l="l" r="r" t="t"/>
                        <a:pathLst>
                          <a:path extrusionOk="0" fill="none" h="9049" w="14263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34" name="Google Shape;5634;p75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rect b="b" l="l" r="r" t="t"/>
                        <a:pathLst>
                          <a:path extrusionOk="0" fill="none" h="10162" w="9848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35" name="Google Shape;5635;p75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rect b="b" l="l" r="r" t="t"/>
                        <a:pathLst>
                          <a:path extrusionOk="0" fill="none" h="6714" w="259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36" name="Google Shape;5636;p75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rect b="b" l="l" r="r" t="t"/>
                        <a:pathLst>
                          <a:path extrusionOk="0" fill="none" h="12388" w="5831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37" name="Google Shape;5637;p75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rect b="b" l="l" r="r" t="t"/>
                        <a:pathLst>
                          <a:path extrusionOk="0" fill="none" h="4755" w="5711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38" name="Google Shape;5638;p75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rect b="b" l="l" r="r" t="t"/>
                        <a:pathLst>
                          <a:path extrusionOk="0" fill="none" h="2384" w="9945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39" name="Google Shape;5639;p75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rect b="b" l="l" r="r" t="t"/>
                        <a:pathLst>
                          <a:path extrusionOk="0" fill="none" h="2457" w="14723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0" name="Google Shape;5640;p75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rect b="b" l="l" r="r" t="t"/>
                        <a:pathLst>
                          <a:path extrusionOk="0" fill="none" h="6509" w="513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1" name="Google Shape;5641;p75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rect b="b" l="l" r="r" t="t"/>
                        <a:pathLst>
                          <a:path extrusionOk="0" fill="none" h="6993" w="3219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2" name="Google Shape;5642;p75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rect b="b" l="l" r="r" t="t"/>
                        <a:pathLst>
                          <a:path extrusionOk="0" fill="none" h="884" w="9194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3" name="Google Shape;5643;p75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rect b="b" l="l" r="r" t="t"/>
                        <a:pathLst>
                          <a:path extrusionOk="0" fill="none" h="7525" w="3328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4" name="Google Shape;5644;p75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rect b="b" l="l" r="r" t="t"/>
                        <a:pathLst>
                          <a:path extrusionOk="0" fill="none" h="12763" w="3339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5645" name="Google Shape;5645;p75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646" name="Google Shape;5646;p75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rect b="b" l="l" r="r" t="t"/>
                          <a:pathLst>
                            <a:path extrusionOk="0" fill="none" h="13549" w="9461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47" name="Google Shape;5647;p75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rect b="b" l="l" r="r" t="t"/>
                          <a:pathLst>
                            <a:path extrusionOk="0" fill="none" h="7465" w="13476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48" name="Google Shape;5648;p75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rect b="b" l="l" r="r" t="t"/>
                          <a:pathLst>
                            <a:path extrusionOk="0" fill="none" h="6969" w="15231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49" name="Google Shape;5649;p75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rect b="b" l="l" r="r" t="t"/>
                          <a:pathLst>
                            <a:path extrusionOk="0" fill="none" h="9134" w="3425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50" name="Google Shape;5650;p75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rect b="b" l="l" r="r" t="t"/>
                          <a:pathLst>
                            <a:path extrusionOk="0" fill="none" h="10320" w="340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51" name="Google Shape;5651;p75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rect b="b" l="l" r="r" t="t"/>
                          <a:pathLst>
                            <a:path extrusionOk="0" fill="none" h="66195" w="88235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52" name="Google Shape;5652;p75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rect b="b" l="l" r="r" t="t"/>
                          <a:pathLst>
                            <a:path extrusionOk="0" fill="none" h="40223" w="69242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53" name="Google Shape;5653;p75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rect b="b" l="l" r="r" t="t"/>
                          <a:pathLst>
                            <a:path extrusionOk="0" fill="none" h="34054" w="1586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54" name="Google Shape;5654;p75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rect b="b" l="l" r="r" t="t"/>
                          <a:pathLst>
                            <a:path extrusionOk="0" fill="none" h="10017" w="12666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55" name="Google Shape;5655;p75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rect b="b" l="l" r="r" t="t"/>
                          <a:pathLst>
                            <a:path extrusionOk="0" fill="none" h="823" w="1990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56" name="Google Shape;5656;p75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rect b="b" l="l" r="r" t="t"/>
                          <a:pathLst>
                            <a:path extrusionOk="0" fill="none" h="19816" w="9267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57" name="Google Shape;5657;p75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rect b="b" l="l" r="r" t="t"/>
                          <a:pathLst>
                            <a:path extrusionOk="0" fill="none" h="14964" w="16054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58" name="Google Shape;5658;p75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rect b="b" l="l" r="r" t="t"/>
                          <a:pathLst>
                            <a:path extrusionOk="0" fill="none" h="32384" w="7828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59" name="Google Shape;5659;p75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rect b="b" l="l" r="r" t="t"/>
                          <a:pathLst>
                            <a:path extrusionOk="0" fill="none" h="1344" w="17989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0" name="Google Shape;5660;p75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rect b="b" l="l" r="r" t="t"/>
                          <a:pathLst>
                            <a:path extrusionOk="0" fill="none" h="17384" w="230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1" name="Google Shape;5661;p75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rect b="b" l="l" r="r" t="t"/>
                          <a:pathLst>
                            <a:path extrusionOk="0" fill="none" h="12570" w="13017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2" name="Google Shape;5662;p75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rect b="b" l="l" r="r" t="t"/>
                          <a:pathLst>
                            <a:path extrusionOk="0" fill="none" h="12872" w="2034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3" name="Google Shape;5663;p75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rect b="b" l="l" r="r" t="t"/>
                          <a:pathLst>
                            <a:path extrusionOk="0" fill="none" h="17106" w="11807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4" name="Google Shape;5664;p75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rect b="b" l="l" r="r" t="t"/>
                          <a:pathLst>
                            <a:path extrusionOk="0" fill="none" h="7247" w="1915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5" name="Google Shape;5665;p75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rect b="b" l="l" r="r" t="t"/>
                          <a:pathLst>
                            <a:path extrusionOk="0" fill="none" h="509" w="7549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6" name="Google Shape;5666;p75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rect b="b" l="l" r="r" t="t"/>
                          <a:pathLst>
                            <a:path extrusionOk="0" fill="none" h="17360" w="9969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7" name="Google Shape;5667;p75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rect b="b" l="l" r="r" t="t"/>
                          <a:pathLst>
                            <a:path extrusionOk="0" fill="none" h="15557" w="5179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8" name="Google Shape;5668;p75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rect b="b" l="l" r="r" t="t"/>
                          <a:pathLst>
                            <a:path extrusionOk="0" fill="none" h="2481" w="14166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9" name="Google Shape;5669;p75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rect b="b" l="l" r="r" t="t"/>
                          <a:pathLst>
                            <a:path extrusionOk="0" fill="none" h="5421" w="1009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5670" name="Google Shape;5670;p75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5671" name="Google Shape;5671;p75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rect b="b" l="l" r="r" t="t"/>
                            <a:pathLst>
                              <a:path extrusionOk="0" fill="none" h="485" w="4828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grpSp>
                        <p:nvGrpSpPr>
                          <p:cNvPr id="5672" name="Google Shape;5672;p75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5673" name="Google Shape;5673;p75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rect b="b" l="l" r="r" t="t"/>
                              <a:pathLst>
                                <a:path extrusionOk="0" fill="none" h="15497" w="18727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74" name="Google Shape;5674;p75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14384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75" name="Google Shape;5675;p75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rect b="b" l="l" r="r" t="t"/>
                              <a:pathLst>
                                <a:path extrusionOk="0" fill="none" h="5771" w="5082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76" name="Google Shape;5676;p75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rect b="b" l="l" r="r" t="t"/>
                              <a:pathLst>
                                <a:path extrusionOk="0" fill="none" h="3316" w="7707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77" name="Google Shape;5677;p75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4102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78" name="Google Shape;5678;p75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rect b="b" l="l" r="r" t="t"/>
                              <a:pathLst>
                                <a:path extrusionOk="0" fill="none" h="9267" w="2904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79" name="Google Shape;5679;p75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rect b="b" l="l" r="r" t="t"/>
                              <a:pathLst>
                                <a:path extrusionOk="0" fill="none" h="3666" w="767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5680" name="Google Shape;5680;p75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5681" name="Google Shape;5681;p75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rect b="b" l="l" r="r" t="t"/>
                                <a:pathLst>
                                  <a:path extrusionOk="0" fill="none" h="11662" w="11819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82" name="Google Shape;5682;p75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rect b="b" l="l" r="r" t="t"/>
                                <a:pathLst>
                                  <a:path extrusionOk="0" fill="none" h="22610" w="4271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83" name="Google Shape;5683;p75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rect b="b" l="l" r="r" t="t"/>
                                <a:pathLst>
                                  <a:path extrusionOk="0" fill="none" h="26409" w="9025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84" name="Google Shape;5684;p75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rect b="b" l="l" r="r" t="t"/>
                                <a:pathLst>
                                  <a:path extrusionOk="0" fill="none" h="17711" w="5614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85" name="Google Shape;5685;p75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rect b="b" l="l" r="r" t="t"/>
                                <a:pathLst>
                                  <a:path extrusionOk="0" fill="none" h="21026" w="3219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86" name="Google Shape;5686;p75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rect b="b" l="l" r="r" t="t"/>
                                <a:pathLst>
                                  <a:path extrusionOk="0" fill="none" h="3207" w="13525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87" name="Google Shape;5687;p75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rect b="b" l="l" r="r" t="t"/>
                                <a:pathLst>
                                  <a:path extrusionOk="0" fill="none" h="10078" w="1561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88" name="Google Shape;5688;p75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rect b="b" l="l" r="r" t="t"/>
                                <a:pathLst>
                                  <a:path extrusionOk="0" fill="none" h="4392" w="12642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89" name="Google Shape;5689;p75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rect b="b" l="l" r="r" t="t"/>
                                <a:pathLst>
                                  <a:path extrusionOk="0" fill="none" h="15001" w="640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0" name="Google Shape;5690;p75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rect b="b" l="l" r="r" t="t"/>
                                <a:pathLst>
                                  <a:path extrusionOk="0" fill="none" h="11795" w="7126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1" name="Google Shape;5691;p75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rect b="b" l="l" r="r" t="t"/>
                                <a:pathLst>
                                  <a:path extrusionOk="0" fill="none" h="11348" w="4441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2" name="Google Shape;5692;p75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rect b="b" l="l" r="r" t="t"/>
                                <a:pathLst>
                                  <a:path extrusionOk="0" fill="none" h="9013" w="6327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3" name="Google Shape;5693;p75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rect b="b" l="l" r="r" t="t"/>
                                <a:pathLst>
                                  <a:path extrusionOk="0" fill="none" h="2577" w="10247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5694" name="Google Shape;5694;p75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5695" name="Google Shape;5695;p75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836" w="1182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696" name="Google Shape;5696;p75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70" w="13162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697" name="Google Shape;5697;p75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283" w="8239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698" name="Google Shape;5698;p75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20952" w="485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699" name="Google Shape;5699;p75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739" w="4779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00" name="Google Shape;5700;p75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594" w="9086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01" name="Google Shape;5701;p75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4186" w="8723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5702" name="Google Shape;5702;p75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5703" name="Google Shape;5703;p75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4081" w="732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04" name="Google Shape;5704;p75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803" w="1428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05" name="Google Shape;5705;p75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20977" w="3339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06" name="Google Shape;5706;p75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8594" w="9412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07" name="Google Shape;5707;p75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465" w="2844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5708" name="Google Shape;5708;p75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5709" name="Google Shape;5709;p7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72703" w="53735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710" name="Google Shape;5710;p7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87013" w="153339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711" name="Google Shape;5711;p7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45630" w="24703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712" name="Google Shape;5712;p7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3182" w="3231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5713" name="Google Shape;5713;p75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rect b="b" l="l" r="r" t="t"/>
                              <a:pathLst>
                                <a:path extrusionOk="0" fill="none" h="5565" w="654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714" name="Google Shape;5714;p75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rect b="b" l="l" r="r" t="t"/>
                              <a:pathLst>
                                <a:path extrusionOk="0" fill="none" h="2565" w="6872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715" name="Google Shape;5715;p75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rect b="b" l="l" r="r" t="t"/>
                              <a:pathLst>
                                <a:path extrusionOk="0" fill="none" h="3969" w="3521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5716" name="Google Shape;5716;p75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rect b="b" l="l" r="r" t="t"/>
                          <a:pathLst>
                            <a:path extrusionOk="0" fill="none" h="21376" w="1857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5717" name="Google Shape;5717;p75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718" name="Google Shape;5718;p75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9" name="Google Shape;5719;p75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20" name="Google Shape;5720;p75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721" name="Google Shape;5721;p75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2" name="Google Shape;5722;p75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23" name="Google Shape;5723;p75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724" name="Google Shape;5724;p75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5" name="Google Shape;5725;p75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26" name="Google Shape;5726;p75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727" name="Google Shape;5727;p75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8" name="Google Shape;5728;p75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29" name="Google Shape;5729;p75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730" name="Google Shape;5730;p75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1" name="Google Shape;5731;p75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32" name="Google Shape;5732;p75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733" name="Google Shape;5733;p75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4" name="Google Shape;5734;p75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rect b="b" l="l" r="r" t="t"/>
                  <a:pathLst>
                    <a:path extrusionOk="0" h="1659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35" name="Google Shape;5735;p75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736" name="Google Shape;5736;p75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7" name="Google Shape;5737;p75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38" name="Google Shape;5738;p75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739" name="Google Shape;5739;p75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0" name="Google Shape;5740;p75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41" name="Google Shape;5741;p75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742" name="Google Shape;5742;p75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3" name="Google Shape;5743;p75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44" name="Google Shape;5744;p75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745" name="Google Shape;5745;p75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6" name="Google Shape;5746;p75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47" name="Google Shape;5747;p75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748" name="Google Shape;5748;p75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9" name="Google Shape;5749;p75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50" name="Google Shape;5750;p75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751" name="Google Shape;5751;p75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rect b="b" l="l" r="r" t="t"/>
                  <a:pathLst>
                    <a:path extrusionOk="0" h="4114" w="4812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2" name="Google Shape;5752;p75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rect b="b" l="l" r="r" t="t"/>
                  <a:pathLst>
                    <a:path extrusionOk="0" h="1666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53" name="Google Shape;5753;p75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754" name="Google Shape;5754;p75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5" name="Google Shape;5755;p75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56" name="Google Shape;5756;p75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757" name="Google Shape;5757;p75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8" name="Google Shape;5758;p75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rect b="b" l="l" r="r" t="t"/>
                  <a:pathLst>
                    <a:path extrusionOk="0" h="1662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59" name="Google Shape;5759;p75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760" name="Google Shape;5760;p75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1" name="Google Shape;5761;p75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62" name="Google Shape;5762;p75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763" name="Google Shape;5763;p75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4" name="Google Shape;5764;p75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rect b="b" l="l" r="r" t="t"/>
                  <a:pathLst>
                    <a:path extrusionOk="0" h="1654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65" name="Google Shape;5765;p75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766" name="Google Shape;5766;p75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7" name="Google Shape;5767;p75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68" name="Google Shape;5768;p75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769" name="Google Shape;5769;p75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0" name="Google Shape;5770;p75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71" name="Google Shape;5771;p75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5772" name="Google Shape;5772;p75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3" name="Google Shape;5773;p75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74" name="Google Shape;5774;p75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5775" name="Google Shape;5775;p75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6" name="Google Shape;5776;p75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77" name="Google Shape;5777;p75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5778" name="Google Shape;5778;p75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9" name="Google Shape;5779;p75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0" name="Google Shape;5780;p75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5781" name="Google Shape;5781;p75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2" name="Google Shape;5782;p75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3" name="Google Shape;5783;p75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5784" name="Google Shape;5784;p75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5" name="Google Shape;5785;p75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6" name="Google Shape;5786;p75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5787" name="Google Shape;5787;p75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8" name="Google Shape;5788;p75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9" name="Google Shape;5789;p75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5790" name="Google Shape;5790;p75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1" name="Google Shape;5791;p75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92" name="Google Shape;5792;p75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5793" name="Google Shape;5793;p75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4" name="Google Shape;5794;p75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95" name="Google Shape;5795;p75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5796" name="Google Shape;5796;p75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7" name="Google Shape;5797;p75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98" name="Google Shape;5798;p75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5799" name="Google Shape;5799;p75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0" name="Google Shape;5800;p75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rect b="b" l="l" r="r" t="t"/>
                  <a:pathLst>
                    <a:path extrusionOk="0" h="1659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01" name="Google Shape;5801;p75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5802" name="Google Shape;5802;p75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3" name="Google Shape;5803;p75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04" name="Google Shape;5804;p75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5805" name="Google Shape;5805;p75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6" name="Google Shape;5806;p75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07" name="Google Shape;5807;p75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5808" name="Google Shape;5808;p75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9" name="Google Shape;5809;p75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0" name="Google Shape;5810;p75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5811" name="Google Shape;5811;p75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2" name="Google Shape;5812;p75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3" name="Google Shape;5813;p75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5814" name="Google Shape;5814;p75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rect b="b" l="l" r="r" t="t"/>
                  <a:pathLst>
                    <a:path extrusionOk="0" h="5877" w="686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5" name="Google Shape;5815;p75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rect b="b" l="l" r="r" t="t"/>
                  <a:pathLst>
                    <a:path extrusionOk="0" h="3413" w="3412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6" name="Google Shape;5816;p75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5817" name="Google Shape;5817;p75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8" name="Google Shape;5818;p75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9" name="Google Shape;5819;p75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5820" name="Google Shape;5820;p75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1" name="Google Shape;5821;p75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22" name="Google Shape;5822;p75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5823" name="Google Shape;5823;p75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rect b="b" l="l" r="r" t="t"/>
                  <a:pathLst>
                    <a:path extrusionOk="0" h="5036" w="588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4" name="Google Shape;5824;p75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rect b="b" l="l" r="r" t="t"/>
                  <a:pathLst>
                    <a:path extrusionOk="0" h="2571" w="3013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25" name="Google Shape;5825;p75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5826" name="Google Shape;5826;p75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7" name="Google Shape;5827;p75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28" name="Google Shape;5828;p75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5829" name="Google Shape;5829;p75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0" name="Google Shape;5830;p75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rect b="b" l="l" r="r" t="t"/>
                  <a:pathLst>
                    <a:path extrusionOk="0" h="1654" w="1933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31" name="Google Shape;5831;p75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5832" name="Google Shape;5832;p75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3" name="Google Shape;5833;p75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34" name="Google Shape;5834;p75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5835" name="Google Shape;5835;p75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rect b="b" l="l" r="r" t="t"/>
                  <a:pathLst>
                    <a:path extrusionOk="0" h="5762" w="6715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6" name="Google Shape;5836;p75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rect b="b" l="l" r="r" t="t"/>
                  <a:pathLst>
                    <a:path extrusionOk="0" h="3295" w="3848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37" name="Google Shape;5837;p75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5838" name="Google Shape;5838;p75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9" name="Google Shape;5839;p75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0" name="Google Shape;5840;p75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5841" name="Google Shape;5841;p75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rect b="b" l="l" r="r" t="t"/>
                  <a:pathLst>
                    <a:path extrusionOk="0" h="4383" w="5118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2" name="Google Shape;5842;p75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rect b="b" l="l" r="r" t="t"/>
                  <a:pathLst>
                    <a:path extrusionOk="0" h="1931" w="2251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3" name="Google Shape;5843;p75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5844" name="Google Shape;5844;p75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5" name="Google Shape;5845;p75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6" name="Google Shape;5846;p75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5847" name="Google Shape;5847;p75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rect b="b" l="l" r="r" t="t"/>
                  <a:pathLst>
                    <a:path extrusionOk="0" h="4167" w="4864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8" name="Google Shape;5848;p75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rect b="b" l="l" r="r" t="t"/>
                  <a:pathLst>
                    <a:path extrusionOk="0" h="1702" w="1985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9" name="Google Shape;5849;p75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5850" name="Google Shape;5850;p75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1" name="Google Shape;5851;p75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52" name="Google Shape;5852;p75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5853" name="Google Shape;5853;p75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4" name="Google Shape;5854;p75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55" name="Google Shape;5855;p75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5856" name="Google Shape;5856;p75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7" name="Google Shape;5857;p75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58" name="Google Shape;5858;p75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5859" name="Google Shape;5859;p75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0" name="Google Shape;5860;p75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61" name="Google Shape;5861;p75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5862" name="Google Shape;5862;p75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3" name="Google Shape;5863;p75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64" name="Google Shape;5864;p75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5865" name="Google Shape;5865;p75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6" name="Google Shape;5866;p75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67" name="Google Shape;5867;p75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5868" name="Google Shape;5868;p75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9" name="Google Shape;5869;p75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70" name="Google Shape;5870;p75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5871" name="Google Shape;5871;p75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2" name="Google Shape;5872;p75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rect b="b" l="l" r="r" t="t"/>
                  <a:pathLst>
                    <a:path extrusionOk="0" h="973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73" name="Google Shape;5873;p75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5874" name="Google Shape;5874;p75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5" name="Google Shape;5875;p75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76" name="Google Shape;5876;p75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5877" name="Google Shape;5877;p75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8" name="Google Shape;5878;p75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rect b="b" l="l" r="r" t="t"/>
                  <a:pathLst>
                    <a:path extrusionOk="0" h="972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79" name="Google Shape;5879;p75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5880" name="Google Shape;5880;p75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1" name="Google Shape;5881;p75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82" name="Google Shape;5882;p75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5883" name="Google Shape;5883;p75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4" name="Google Shape;5884;p75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85" name="Google Shape;5885;p75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5886" name="Google Shape;5886;p75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7" name="Google Shape;5887;p75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88" name="Google Shape;5888;p75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5889" name="Google Shape;5889;p75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rect b="b" l="l" r="r" t="t"/>
                  <a:pathLst>
                    <a:path extrusionOk="0" h="3430" w="3993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0" name="Google Shape;5890;p75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91" name="Google Shape;5891;p75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5892" name="Google Shape;5892;p75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3" name="Google Shape;5893;p75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94" name="Google Shape;5894;p75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5895" name="Google Shape;5895;p75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rect b="b" l="l" r="r" t="t"/>
                  <a:pathLst>
                    <a:path extrusionOk="0" h="3429" w="3993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6" name="Google Shape;5896;p75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97" name="Google Shape;5897;p75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5898" name="Google Shape;5898;p75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9" name="Google Shape;5899;p75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00" name="Google Shape;5900;p75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5901" name="Google Shape;5901;p75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2" name="Google Shape;5902;p75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03" name="Google Shape;5903;p75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rect b="b" l="l" r="r" t="t"/>
                <a:pathLst>
                  <a:path extrusionOk="0" h="4644" w="5409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4" name="Google Shape;5904;p75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rect b="b" l="l" r="r" t="t"/>
                <a:pathLst>
                  <a:path extrusionOk="0" h="2178" w="2179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05" name="Google Shape;5905;p75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5906" name="Google Shape;5906;p75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rect b="b" l="l" r="r" t="t"/>
                  <a:pathLst>
                    <a:path extrusionOk="0" h="4374" w="5118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7" name="Google Shape;5907;p75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rect b="b" l="l" r="r" t="t"/>
                  <a:pathLst>
                    <a:path extrusionOk="0" h="1925" w="1924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08" name="Google Shape;5908;p75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5909" name="Google Shape;5909;p75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rect b="b" l="l" r="r" t="t"/>
                  <a:pathLst>
                    <a:path extrusionOk="0" h="5432" w="634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0" name="Google Shape;5910;p75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rect b="b" l="l" r="r" t="t"/>
                  <a:pathLst>
                    <a:path extrusionOk="0" h="2976" w="3473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11" name="Google Shape;5911;p75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rect b="b" l="l" r="r" t="t"/>
                <a:pathLst>
                  <a:path extrusionOk="0" h="3420" w="3992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2" name="Google Shape;5912;p75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13" name="Google Shape;5913;p75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5914" name="Google Shape;5914;p75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5" name="Google Shape;5915;p75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16" name="Google Shape;5916;p75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5917" name="Google Shape;5917;p75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8" name="Google Shape;5918;p75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19" name="Google Shape;5919;p75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5920" name="Google Shape;5920;p75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1" name="Google Shape;5921;p75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rect b="b" l="l" r="r" t="t"/>
                  <a:pathLst>
                    <a:path extrusionOk="0" h="956" w="957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22" name="Google Shape;5922;p75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5923" name="Google Shape;5923;p75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rect b="b" l="l" r="r" t="t"/>
                  <a:pathLst>
                    <a:path extrusionOk="0" h="3424" w="3412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4" name="Google Shape;5924;p75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25" name="Google Shape;5925;p75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5926" name="Google Shape;5926;p75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7" name="Google Shape;5927;p75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28" name="Google Shape;5928;p75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5929" name="Google Shape;5929;p75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0" name="Google Shape;5930;p75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31" name="Google Shape;5931;p75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5932" name="Google Shape;5932;p75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rect b="b" l="l" r="r" t="t"/>
                  <a:pathLst>
                    <a:path extrusionOk="0" h="3425" w="4005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3" name="Google Shape;5933;p75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34" name="Google Shape;5934;p75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5935" name="Google Shape;5935;p75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6" name="Google Shape;5936;p75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37" name="Google Shape;5937;p75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5938" name="Google Shape;5938;p75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9" name="Google Shape;5939;p75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0" name="Google Shape;5940;p75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5941" name="Google Shape;5941;p75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2" name="Google Shape;5942;p75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rect b="b" l="l" r="r" t="t"/>
                  <a:pathLst>
                    <a:path extrusionOk="0" h="973" w="1138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3" name="Google Shape;5943;p75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5944" name="Google Shape;5944;p75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rect b="b" l="l" r="r" t="t"/>
                  <a:pathLst>
                    <a:path extrusionOk="0" h="2058" w="2069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5" name="Google Shape;5945;p75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rect b="b" l="l" r="r" t="t"/>
                  <a:pathLst>
                    <a:path extrusionOk="0" h="582" w="594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6" name="Google Shape;5946;p75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5947" name="Google Shape;5947;p75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8" name="Google Shape;5948;p75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49" name="Google Shape;5949;p75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rect b="b" l="l" r="r" t="t"/>
                <a:pathLst>
                  <a:path extrusionOk="0" h="3421" w="399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0" name="Google Shape;5950;p75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51" name="Google Shape;5951;p75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5952" name="Google Shape;5952;p75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3" name="Google Shape;5953;p75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54" name="Google Shape;5954;p75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5955" name="Google Shape;5955;p75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6" name="Google Shape;5956;p75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57" name="Google Shape;5957;p75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5958" name="Google Shape;5958;p75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9" name="Google Shape;5959;p75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60" name="Google Shape;5960;p75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5961" name="Google Shape;5961;p75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rect b="b" l="l" r="r" t="t"/>
                  <a:pathLst>
                    <a:path extrusionOk="0" h="3413" w="3424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2" name="Google Shape;5962;p75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63" name="Google Shape;5963;p75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5964" name="Google Shape;5964;p75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5" name="Google Shape;5965;p75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66" name="Google Shape;5966;p75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5967" name="Google Shape;5967;p75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8" name="Google Shape;5968;p75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rect b="b" l="l" r="r" t="t"/>
                  <a:pathLst>
                    <a:path extrusionOk="0" h="969" w="956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69" name="Google Shape;5969;p75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5970" name="Google Shape;5970;p75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1" name="Google Shape;5971;p75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rect b="b" l="l" r="r" t="t"/>
                  <a:pathLst>
                    <a:path extrusionOk="0" h="957" w="957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2" name="Google Shape;5972;p75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5973" name="Google Shape;5973;p75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rect b="b" l="l" r="r" t="t"/>
                  <a:pathLst>
                    <a:path extrusionOk="0" h="3424" w="3424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4" name="Google Shape;5974;p75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5" name="Google Shape;5975;p75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5976" name="Google Shape;5976;p75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rect b="b" l="l" r="r" t="t"/>
                  <a:pathLst>
                    <a:path extrusionOk="0" h="3427" w="3993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7" name="Google Shape;5977;p75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rect b="b" l="l" r="r" t="t"/>
                  <a:pathLst>
                    <a:path extrusionOk="0" h="969" w="957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8" name="Google Shape;5978;p75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5979" name="Google Shape;5979;p75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0" name="Google Shape;5980;p75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81" name="Google Shape;5981;p75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5982" name="Google Shape;5982;p75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3" name="Google Shape;5983;p75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84" name="Google Shape;5984;p75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5985" name="Google Shape;5985;p75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6" name="Google Shape;5986;p75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87" name="Google Shape;5987;p75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5988" name="Google Shape;5988;p75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9" name="Google Shape;5989;p75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90" name="Google Shape;5990;p75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5991" name="Google Shape;5991;p75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rect b="b" l="l" r="r" t="t"/>
                  <a:pathLst>
                    <a:path extrusionOk="0" h="3425" w="3425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2" name="Google Shape;5992;p75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93" name="Google Shape;5993;p75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5994" name="Google Shape;5994;p75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5" name="Google Shape;5995;p75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96" name="Google Shape;5996;p75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5997" name="Google Shape;5997;p75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rect b="b" l="l" r="r" t="t"/>
                  <a:pathLst>
                    <a:path extrusionOk="0" h="4073" w="4755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8" name="Google Shape;5998;p75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rect b="b" l="l" r="r" t="t"/>
                  <a:pathLst>
                    <a:path extrusionOk="0" h="1617" w="1888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99" name="Google Shape;5999;p75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6000" name="Google Shape;6000;p75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1" name="Google Shape;6001;p75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2" name="Google Shape;6002;p75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6003" name="Google Shape;6003;p75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4" name="Google Shape;6004;p75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5" name="Google Shape;6005;p75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6006" name="Google Shape;6006;p75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rect b="b" l="l" r="r" t="t"/>
                  <a:pathLst>
                    <a:path extrusionOk="0" h="4008" w="4682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7" name="Google Shape;6007;p75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rect b="b" l="l" r="r" t="t"/>
                  <a:pathLst>
                    <a:path extrusionOk="0" h="1549" w="1549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8" name="Google Shape;6008;p75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6009" name="Google Shape;6009;p75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0" name="Google Shape;6010;p75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11" name="Google Shape;6011;p75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6012" name="Google Shape;6012;p75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rect b="b" l="l" r="r" t="t"/>
                  <a:pathLst>
                    <a:path extrusionOk="0" h="3661" w="4271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3" name="Google Shape;6013;p75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14" name="Google Shape;6014;p75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6015" name="Google Shape;6015;p75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6" name="Google Shape;6016;p75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rect b="b" l="l" r="r" t="t"/>
                  <a:pathLst>
                    <a:path extrusionOk="0" h="1186" w="1199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17" name="Google Shape;6017;p75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6018" name="Google Shape;6018;p75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9" name="Google Shape;6019;p75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20" name="Google Shape;6020;p75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6021" name="Google Shape;6021;p75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2" name="Google Shape;6022;p75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rect b="b" l="l" r="r" t="t"/>
                  <a:pathLst>
                    <a:path extrusionOk="0" h="1186" w="1187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023" name="Google Shape;6023;p75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rect b="b" l="l" r="r" t="t"/>
                <a:pathLst>
                  <a:path extrusionOk="0" h="3648" w="4259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4" name="Google Shape;6024;p75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rect b="b" l="l" r="r" t="t"/>
                <a:pathLst>
                  <a:path extrusionOk="0" h="1199" w="1186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25" name="Google Shape;6025;p75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6026" name="Google Shape;6026;p75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rect b="b" l="l" r="r" t="t"/>
                  <a:pathLst>
                    <a:path extrusionOk="0" h="4612" w="5393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7" name="Google Shape;6027;p75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rect b="b" l="l" r="r" t="t"/>
                  <a:pathLst>
                    <a:path extrusionOk="0" h="2156" w="2517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28" name="Google Shape;6028;p75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6029" name="Google Shape;6029;p75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0" name="Google Shape;6030;p75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rect b="b" l="l" r="r" t="t"/>
                  <a:pathLst>
                    <a:path extrusionOk="0" h="1192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31" name="Google Shape;6031;p75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6032" name="Google Shape;6032;p75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3" name="Google Shape;6033;p75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rect b="b" l="l" r="r" t="t"/>
                  <a:pathLst>
                    <a:path extrusionOk="0" h="1187" w="1187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34" name="Google Shape;6034;p75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6035" name="Google Shape;6035;p75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6036" name="Google Shape;6036;p75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rect b="b" l="l" r="r" t="t"/>
                  <a:pathLst>
                    <a:path extrusionOk="0" fill="none" h="65420" w="36823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7" name="Google Shape;6037;p75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rect b="b" l="l" r="r" t="t"/>
                  <a:pathLst>
                    <a:path extrusionOk="0" fill="none" h="87218" w="84292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8" name="Google Shape;6038;p75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rect b="b" l="l" r="r" t="t"/>
                  <a:pathLst>
                    <a:path extrusionOk="0" fill="none" h="9909" w="1985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9" name="Google Shape;6039;p75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rect b="b" l="l" r="r" t="t"/>
                  <a:pathLst>
                    <a:path extrusionOk="0" fill="none" h="14868" w="1765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0" name="Google Shape;6040;p75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rect b="b" l="l" r="r" t="t"/>
                  <a:pathLst>
                    <a:path extrusionOk="0" fill="none" h="2819" w="18303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1" name="Google Shape;6041;p75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rect b="b" l="l" r="r" t="t"/>
                  <a:pathLst>
                    <a:path extrusionOk="0" fill="none" h="14323" w="3085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2" name="Google Shape;6042;p75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rect b="b" l="l" r="r" t="t"/>
                  <a:pathLst>
                    <a:path extrusionOk="0" fill="none" h="17820" w="5155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3" name="Google Shape;6043;p75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rect b="b" l="l" r="r" t="t"/>
                  <a:pathLst>
                    <a:path extrusionOk="0" fill="none" h="6678" w="13259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4" name="Google Shape;6044;p75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rect b="b" l="l" r="r" t="t"/>
                  <a:pathLst>
                    <a:path extrusionOk="0" fill="none" h="3799" w="14421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5" name="Google Shape;6045;p75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rect b="b" l="l" r="r" t="t"/>
                  <a:pathLst>
                    <a:path extrusionOk="0" fill="none" h="9787" w="3037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6" name="Google Shape;6046;p75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rect b="b" l="l" r="r" t="t"/>
                  <a:pathLst>
                    <a:path extrusionOk="0" fill="none" h="14807" w="6655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7" name="Google Shape;6047;p75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rect b="b" l="l" r="r" t="t"/>
                  <a:pathLst>
                    <a:path extrusionOk="0" fill="none" h="15134" w="835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8" name="Google Shape;6048;p75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rect b="b" l="l" r="r" t="t"/>
                  <a:pathLst>
                    <a:path extrusionOk="0" fill="none" h="7694" w="10851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9" name="Google Shape;6049;p75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rect b="b" l="l" r="r" t="t"/>
                  <a:pathLst>
                    <a:path extrusionOk="0" fill="none" h="1924" w="10417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0" name="Google Shape;6050;p75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rect b="b" l="l" r="r" t="t"/>
                  <a:pathLst>
                    <a:path extrusionOk="0" fill="none" h="3038" w="7622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1" name="Google Shape;6051;p75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rect b="b" l="l" r="r" t="t"/>
                  <a:pathLst>
                    <a:path extrusionOk="0" fill="none" h="9811" w="5082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2" name="Google Shape;6052;p75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rect b="b" l="l" r="r" t="t"/>
                  <a:pathLst>
                    <a:path extrusionOk="0" fill="none" h="1175" w="13114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3" name="Google Shape;6053;p75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rect b="b" l="l" r="r" t="t"/>
                  <a:pathLst>
                    <a:path extrusionOk="0" fill="none" h="13344" w="657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4" name="Google Shape;6054;p75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rect b="b" l="l" r="r" t="t"/>
                  <a:pathLst>
                    <a:path extrusionOk="0" fill="none" h="1" w="9739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5" name="Google Shape;6055;p75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rect b="b" l="l" r="r" t="t"/>
                  <a:pathLst>
                    <a:path extrusionOk="0" fill="none" h="8046" w="10695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6" name="Google Shape;6056;p75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rect b="b" l="l" r="r" t="t"/>
                  <a:pathLst>
                    <a:path extrusionOk="0" fill="none" h="8118" w="5953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7" name="Google Shape;6057;p75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rect b="b" l="l" r="r" t="t"/>
                  <a:pathLst>
                    <a:path extrusionOk="0" fill="none" h="4670" w="10901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8" name="Google Shape;6058;p75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rect b="b" l="l" r="r" t="t"/>
                  <a:pathLst>
                    <a:path extrusionOk="0" fill="none" h="10089" w="8953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9" name="Google Shape;6059;p75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rect b="b" l="l" r="r" t="t"/>
                  <a:pathLst>
                    <a:path extrusionOk="0" fill="none" h="8601" w="438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0" name="Google Shape;6060;p75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rect b="b" l="l" r="r" t="t"/>
                  <a:pathLst>
                    <a:path extrusionOk="0" fill="none" h="1622" w="14795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1" name="Google Shape;6061;p75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rect b="b" l="l" r="r" t="t"/>
                  <a:pathLst>
                    <a:path extrusionOk="0" fill="none" h="5167" w="28888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2" name="Google Shape;6062;p75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rect b="b" l="l" r="r" t="t"/>
                  <a:pathLst>
                    <a:path extrusionOk="0" fill="none" h="14554" w="513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3" name="Google Shape;6063;p75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rect b="b" l="l" r="r" t="t"/>
                  <a:pathLst>
                    <a:path extrusionOk="0" fill="none" h="7767" w="9449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4" name="Google Shape;6064;p75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rect b="b" l="l" r="r" t="t"/>
                  <a:pathLst>
                    <a:path extrusionOk="0" fill="none" h="8614" w="6388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5" name="Google Shape;6065;p75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rect b="b" l="l" r="r" t="t"/>
                  <a:pathLst>
                    <a:path extrusionOk="0" fill="none" h="6788" w="14578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6" name="Google Shape;6066;p75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rect b="b" l="l" r="r" t="t"/>
                  <a:pathLst>
                    <a:path extrusionOk="0" fill="none" h="9690" w="7041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7" name="Google Shape;6067;p75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rect b="b" l="l" r="r" t="t"/>
                  <a:pathLst>
                    <a:path extrusionOk="0" fill="none" h="12400" w="5166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8" name="Google Shape;6068;p75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rect b="b" l="l" r="r" t="t"/>
                  <a:pathLst>
                    <a:path extrusionOk="0" fill="none" h="6194" w="703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9" name="Google Shape;6069;p75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rect b="b" l="l" r="r" t="t"/>
                  <a:pathLst>
                    <a:path extrusionOk="0" fill="none" h="2711" w="12206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0" name="Google Shape;6070;p75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rect b="b" l="l" r="r" t="t"/>
                  <a:pathLst>
                    <a:path extrusionOk="0" fill="none" h="17336" w="5372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1" name="Google Shape;6071;p75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rect b="b" l="l" r="r" t="t"/>
                  <a:pathLst>
                    <a:path extrusionOk="0" fill="none" h="14626" w="4526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2" name="Google Shape;6072;p75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rect b="b" l="l" r="r" t="t"/>
                  <a:pathLst>
                    <a:path extrusionOk="0" fill="none" h="6618" w="1915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3" name="Google Shape;6073;p75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rect b="b" l="l" r="r" t="t"/>
                  <a:pathLst>
                    <a:path extrusionOk="0" fill="none" h="12593" w="2565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4" name="Google Shape;6074;p75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rect b="b" l="l" r="r" t="t"/>
                  <a:pathLst>
                    <a:path extrusionOk="0" fill="none" h="5312" w="12437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5" name="Google Shape;6075;p75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rect b="b" l="l" r="r" t="t"/>
                  <a:pathLst>
                    <a:path extrusionOk="0" fill="none" h="11336" w="8698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6" name="Google Shape;6076;p75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rect b="b" l="l" r="r" t="t"/>
                  <a:pathLst>
                    <a:path extrusionOk="0" fill="none" h="4598" w="11372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7" name="Google Shape;6077;p75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rect b="b" l="l" r="r" t="t"/>
                  <a:pathLst>
                    <a:path extrusionOk="0" fill="none" h="6267" w="16888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8" name="Google Shape;6078;p75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rect b="b" l="l" r="r" t="t"/>
                  <a:pathLst>
                    <a:path extrusionOk="0" fill="none" h="12146" w="934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9" name="Google Shape;6079;p75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rect b="b" l="l" r="r" t="t"/>
                  <a:pathLst>
                    <a:path extrusionOk="0" fill="none" h="5082" w="26953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0" name="Google Shape;6080;p75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rect b="b" l="l" r="r" t="t"/>
                  <a:pathLst>
                    <a:path extrusionOk="0" fill="none" h="22235" w="12679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1" name="Google Shape;6081;p75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rect b="b" l="l" r="r" t="t"/>
                  <a:pathLst>
                    <a:path extrusionOk="0" fill="none" h="14203" w="20312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2" name="Google Shape;6082;p75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rect b="b" l="l" r="r" t="t"/>
                  <a:pathLst>
                    <a:path extrusionOk="0" fill="none" h="9304" w="15352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3" name="Google Shape;6083;p75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rect b="b" l="l" r="r" t="t"/>
                  <a:pathLst>
                    <a:path extrusionOk="0" fill="none" h="17832" w="5057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4" name="Google Shape;6084;p75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rect b="b" l="l" r="r" t="t"/>
                  <a:pathLst>
                    <a:path extrusionOk="0" fill="none" h="1307" w="6594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5" name="Google Shape;6085;p75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rect b="b" l="l" r="r" t="t"/>
                  <a:pathLst>
                    <a:path extrusionOk="0" fill="none" h="8759" w="605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6" name="Google Shape;6086;p75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rect b="b" l="l" r="r" t="t"/>
                  <a:pathLst>
                    <a:path extrusionOk="0" fill="none" h="8251" w="1307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7" name="Google Shape;6087;p75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rect b="b" l="l" r="r" t="t"/>
                  <a:pathLst>
                    <a:path extrusionOk="0" fill="none" h="2021" w="5807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8" name="Google Shape;6088;p75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rect b="b" l="l" r="r" t="t"/>
                  <a:pathLst>
                    <a:path extrusionOk="0" fill="none" h="12932" w="2094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9" name="Google Shape;6089;p75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rect b="b" l="l" r="r" t="t"/>
                  <a:pathLst>
                    <a:path extrusionOk="0" fill="none" h="6194" w="1667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0" name="Google Shape;6090;p75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rect b="b" l="l" r="r" t="t"/>
                  <a:pathLst>
                    <a:path extrusionOk="0" fill="none" h="11844" w="3364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1" name="Google Shape;6091;p75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rect b="b" l="l" r="r" t="t"/>
                  <a:pathLst>
                    <a:path extrusionOk="0" fill="none" h="6703" w="11009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92" name="Google Shape;6092;p75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6093" name="Google Shape;6093;p75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4" name="Google Shape;6094;p75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95" name="Google Shape;6095;p75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6096" name="Google Shape;6096;p75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7" name="Google Shape;6097;p75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98" name="Google Shape;6098;p75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6099" name="Google Shape;6099;p75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0" name="Google Shape;6100;p75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01" name="Google Shape;6101;p75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6102" name="Google Shape;6102;p75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rect b="b" l="l" r="r" t="t"/>
                  <a:pathLst>
                    <a:path extrusionOk="0" h="4115" w="4815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3" name="Google Shape;6103;p75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04" name="Google Shape;6104;p75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6105" name="Google Shape;6105;p75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6" name="Google Shape;6106;p75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07" name="Google Shape;6107;p75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6108" name="Google Shape;6108;p75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9" name="Google Shape;6109;p75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10" name="Google Shape;6110;p75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6111" name="Google Shape;6111;p75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2" name="Google Shape;6112;p75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13" name="Google Shape;6113;p75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6114" name="Google Shape;6114;p75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5" name="Google Shape;6115;p75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16" name="Google Shape;6116;p75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6117" name="Google Shape;6117;p75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rect b="b" l="l" r="r" t="t"/>
                  <a:pathLst>
                    <a:path extrusionOk="0" h="4122" w="4803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8" name="Google Shape;6118;p75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19" name="Google Shape;6119;p75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6120" name="Google Shape;6120;p75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1" name="Google Shape;6121;p75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22" name="Google Shape;6122;p75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6123" name="Google Shape;6123;p75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4" name="Google Shape;6124;p75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125" name="Google Shape;6125;p75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rect b="b" l="l" r="r" t="t"/>
                <a:pathLst>
                  <a:path extrusionOk="0" h="5204" w="6073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6" name="Google Shape;6126;p75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rect b="b" l="l" r="r" t="t"/>
                <a:pathLst>
                  <a:path extrusionOk="0" h="2727" w="3182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127" name="Google Shape;6127;p75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6128" name="Google Shape;6128;p75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9" name="Google Shape;6129;p75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30" name="Google Shape;6130;p75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6131" name="Google Shape;6131;p75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2" name="Google Shape;6132;p75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33" name="Google Shape;6133;p75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6134" name="Google Shape;6134;p75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5" name="Google Shape;6135;p75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36" name="Google Shape;6136;p75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6137" name="Google Shape;6137;p75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8" name="Google Shape;6138;p75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39" name="Google Shape;6139;p75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6140" name="Google Shape;6140;p75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1" name="Google Shape;6141;p75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2" name="Google Shape;6142;p75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6143" name="Google Shape;6143;p75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4" name="Google Shape;6144;p75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5" name="Google Shape;6145;p75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6146" name="Google Shape;6146;p75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7" name="Google Shape;6147;p75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8" name="Google Shape;6148;p75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6149" name="Google Shape;6149;p75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rect b="b" l="l" r="r" t="t"/>
                  <a:pathLst>
                    <a:path extrusionOk="0" h="4115" w="480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0" name="Google Shape;6150;p75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51" name="Google Shape;6151;p75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6152" name="Google Shape;6152;p75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3" name="Google Shape;6153;p75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rect b="b" l="l" r="r" t="t"/>
                  <a:pathLst>
                    <a:path extrusionOk="0" h="1655" w="1936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54" name="Google Shape;6154;p75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6155" name="Google Shape;6155;p75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6" name="Google Shape;6156;p75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57" name="Google Shape;6157;p75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6158" name="Google Shape;6158;p75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9" name="Google Shape;6159;p75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60" name="Google Shape;6160;p75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6161" name="Google Shape;6161;p75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2" name="Google Shape;6162;p75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63" name="Google Shape;6163;p75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6164" name="Google Shape;6164;p75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rect b="b" l="l" r="r" t="t"/>
                  <a:pathLst>
                    <a:path extrusionOk="0" h="4237" w="4948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5" name="Google Shape;6165;p75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rect b="b" l="l" r="r" t="t"/>
                  <a:pathLst>
                    <a:path extrusionOk="0" h="1780" w="2094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66" name="Google Shape;6166;p75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6167" name="Google Shape;6167;p75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rect b="b" l="l" r="r" t="t"/>
                  <a:pathLst>
                    <a:path extrusionOk="0" h="3988" w="4647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8" name="Google Shape;6168;p75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rect b="b" l="l" r="r" t="t"/>
                  <a:pathLst>
                    <a:path extrusionOk="0" h="1525" w="1525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69" name="Google Shape;6169;p75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6170" name="Google Shape;6170;p75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1" name="Google Shape;6171;p75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72" name="Google Shape;6172;p75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6173" name="Google Shape;6173;p75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4" name="Google Shape;6174;p75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75" name="Google Shape;6175;p75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6176" name="Google Shape;6176;p75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7" name="Google Shape;6177;p75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78" name="Google Shape;6178;p75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6179" name="Google Shape;6179;p75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0" name="Google Shape;6180;p75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rect b="b" l="l" r="r" t="t"/>
                  <a:pathLst>
                    <a:path extrusionOk="0" h="969" w="981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81" name="Google Shape;6181;p75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6182" name="Google Shape;6182;p75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3" name="Google Shape;6183;p75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84" name="Google Shape;6184;p75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6185" name="Google Shape;6185;p75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6" name="Google Shape;6186;p75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87" name="Google Shape;6187;p75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6188" name="Google Shape;6188;p75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9" name="Google Shape;6189;p75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rect b="b" l="l" r="r" t="t"/>
                  <a:pathLst>
                    <a:path extrusionOk="0" h="972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90" name="Google Shape;6190;p75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6191" name="Google Shape;6191;p75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2" name="Google Shape;6192;p75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93" name="Google Shape;6193;p75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6194" name="Google Shape;6194;p75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rect b="b" l="l" r="r" t="t"/>
                  <a:pathLst>
                    <a:path extrusionOk="0" h="4236" w="4949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5" name="Google Shape;6195;p75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rect b="b" l="l" r="r" t="t"/>
                  <a:pathLst>
                    <a:path extrusionOk="0" h="1779" w="1767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96" name="Google Shape;6196;p75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6197" name="Google Shape;6197;p75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rect b="b" l="l" r="r" t="t"/>
                  <a:pathLst>
                    <a:path extrusionOk="0" h="3658" w="4267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8" name="Google Shape;6198;p75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rect b="b" l="l" r="r" t="t"/>
                  <a:pathLst>
                    <a:path extrusionOk="0" h="1193" w="1392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99" name="Google Shape;6199;p75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6200" name="Google Shape;6200;p75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1" name="Google Shape;6201;p75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rect b="b" l="l" r="r" t="t"/>
                  <a:pathLst>
                    <a:path extrusionOk="0" h="1187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02" name="Google Shape;6202;p75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6203" name="Google Shape;6203;p75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rect b="b" l="l" r="r" t="t"/>
                  <a:pathLst>
                    <a:path extrusionOk="0" h="3648" w="4271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4" name="Google Shape;6204;p75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05" name="Google Shape;6205;p75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6206" name="Google Shape;6206;p75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7" name="Google Shape;6207;p75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rect b="b" l="l" r="r" t="t"/>
                  <a:pathLst>
                    <a:path extrusionOk="0" h="1192" w="1393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08" name="Google Shape;6208;p75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6209" name="Google Shape;6209;p75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rect b="b" l="l" r="r" t="t"/>
                  <a:pathLst>
                    <a:path extrusionOk="0" h="4085" w="4767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0" name="Google Shape;6210;p75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rect b="b" l="l" r="r" t="t"/>
                  <a:pathLst>
                    <a:path extrusionOk="0" h="1629" w="190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11" name="Google Shape;6211;p75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6212" name="Google Shape;6212;p75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3" name="Google Shape;6213;p75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14" name="Google Shape;6214;p75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6215" name="Google Shape;6215;p75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rect b="b" l="l" r="r" t="t"/>
                  <a:pathLst>
                    <a:path extrusionOk="0" h="3657" w="4259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6" name="Google Shape;6216;p75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rect b="b" l="l" r="r" t="t"/>
                  <a:pathLst>
                    <a:path extrusionOk="0" h="1199" w="1187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17" name="Google Shape;6217;p75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6218" name="Google Shape;6218;p75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9" name="Google Shape;6219;p75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rect b="b" l="l" r="r" t="t"/>
                  <a:pathLst>
                    <a:path extrusionOk="0" h="1193" w="1393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20" name="Google Shape;6220;p75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6221" name="Google Shape;6221;p75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rect b="b" l="l" r="r" t="t"/>
                  <a:pathLst>
                    <a:path extrusionOk="0" h="4738" w="5541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2" name="Google Shape;6222;p75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rect b="b" l="l" r="r" t="t"/>
                  <a:pathLst>
                    <a:path extrusionOk="0" h="2282" w="2663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23" name="Google Shape;6223;p75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6224" name="Google Shape;6224;p75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rect b="b" l="l" r="r" t="t"/>
                  <a:pathLst>
                    <a:path extrusionOk="0" h="4744" w="5541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5" name="Google Shape;6225;p75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rect b="b" l="l" r="r" t="t"/>
                  <a:pathLst>
                    <a:path extrusionOk="0" h="2275" w="2275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26" name="Google Shape;6226;p75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6227" name="Google Shape;6227;p75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8" name="Google Shape;6228;p75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2" name="Shape 6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3" name="Google Shape;6233;p76"/>
          <p:cNvGrpSpPr/>
          <p:nvPr/>
        </p:nvGrpSpPr>
        <p:grpSpPr>
          <a:xfrm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6234" name="Google Shape;6234;p76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6235" name="Google Shape;6235;p76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36" name="Google Shape;6236;p76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6237" name="Google Shape;6237;p7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238" name="Google Shape;6238;p7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239" name="Google Shape;6239;p76"/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6240" name="Google Shape;6240;p76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41" name="Google Shape;6241;p76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6242" name="Google Shape;6242;p7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243" name="Google Shape;6243;p7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244" name="Google Shape;6244;p76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6245" name="Google Shape;6245;p76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46" name="Google Shape;6246;p76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6247" name="Google Shape;6247;p7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248" name="Google Shape;6248;p7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249" name="Google Shape;6249;p76"/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6250" name="Google Shape;6250;p76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51" name="Google Shape;6251;p76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6252" name="Google Shape;6252;p7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253" name="Google Shape;6253;p7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254" name="Google Shape;6254;p76"/>
          <p:cNvGrpSpPr/>
          <p:nvPr/>
        </p:nvGrpSpPr>
        <p:grpSpPr>
          <a:xfrm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6255" name="Google Shape;6255;p76"/>
            <p:cNvSpPr/>
            <p:nvPr/>
          </p:nvSpPr>
          <p:spPr>
            <a:xfrm>
              <a:off x="2673740" y="4350566"/>
              <a:ext cx="270028" cy="11697"/>
            </a:xfrm>
            <a:custGeom>
              <a:rect b="b" l="l" r="r" t="t"/>
              <a:pathLst>
                <a:path extrusionOk="0" h="2706" w="10652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56" name="Google Shape;6256;p76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6257" name="Google Shape;6257;p76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rect b="b" l="l" r="r" t="t"/>
                <a:pathLst>
                  <a:path extrusionOk="0"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8" name="Google Shape;6258;p76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rect b="b" l="l" r="r" t="t"/>
                <a:pathLst>
                  <a:path extrusionOk="0"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9" name="Google Shape;6259;p76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rect b="b" l="l" r="r" t="t"/>
                <a:pathLst>
                  <a:path extrusionOk="0" h="36518" w="18710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0" name="Google Shape;6260;p76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rect b="b" l="l" r="r" t="t"/>
                <a:pathLst>
                  <a:path extrusionOk="0" h="34353" w="86774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1" name="Google Shape;6261;p76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rect b="b" l="l" r="r" t="t"/>
                <a:pathLst>
                  <a:path extrusionOk="0"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2" name="Google Shape;6262;p76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63" name="Google Shape;6263;p76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64" name="Google Shape;6264;p76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grpSp>
          <p:nvGrpSpPr>
            <p:cNvPr id="6265" name="Google Shape;6265;p76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6266" name="Google Shape;6266;p76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6267" name="Google Shape;6267;p76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68" name="Google Shape;6268;p76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6269" name="Google Shape;6269;p76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  <p:sp>
            <p:nvSpPr>
              <p:cNvPr id="6270" name="Google Shape;6270;p76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71" name="Google Shape;6271;p76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72" name="Google Shape;6272;p76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grpSp>
          <p:nvGrpSpPr>
            <p:cNvPr id="6273" name="Google Shape;6273;p76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6274" name="Google Shape;6274;p76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275" name="Google Shape;6275;p76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</p:grpSp>
      </p:grpSp>
      <p:grpSp>
        <p:nvGrpSpPr>
          <p:cNvPr id="6276" name="Google Shape;6276;p76"/>
          <p:cNvGrpSpPr/>
          <p:nvPr/>
        </p:nvGrpSpPr>
        <p:grpSpPr>
          <a:xfrm>
            <a:off x="3409981" y="1496104"/>
            <a:ext cx="1675870" cy="758251"/>
            <a:chOff x="3530532" y="1496185"/>
            <a:chExt cx="1562000" cy="706730"/>
          </a:xfrm>
        </p:grpSpPr>
        <p:cxnSp>
          <p:nvCxnSpPr>
            <p:cNvPr id="6277" name="Google Shape;6277;p76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rgbClr val="A5B7C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6278" name="Google Shape;6278;p76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6279" name="Google Shape;6279;p76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6280" name="Google Shape;6280;p76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281" name="Google Shape;6281;p76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282" name="Google Shape;6282;p76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83" name="Google Shape;6283;p76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6284" name="Google Shape;6284;p76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6285" name="Google Shape;6285;p76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286" name="Google Shape;6286;p76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287" name="Google Shape;6287;p76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88" name="Google Shape;6288;p76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6289" name="Google Shape;6289;p76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6290" name="Google Shape;6290;p76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291" name="Google Shape;6291;p76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292" name="Google Shape;6292;p76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93" name="Google Shape;6293;p76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6294" name="Google Shape;6294;p76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6295" name="Google Shape;6295;p76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296" name="Google Shape;6296;p76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297" name="Google Shape;6297;p76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98" name="Google Shape;6298;p76"/>
          <p:cNvGrpSpPr/>
          <p:nvPr/>
        </p:nvGrpSpPr>
        <p:grpSpPr>
          <a:xfrm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6299" name="Google Shape;6299;p76"/>
            <p:cNvCxnSpPr>
              <a:stCxn id="6300" idx="6"/>
              <a:endCxn id="6301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302" name="Google Shape;6302;p76"/>
            <p:cNvGrpSpPr/>
            <p:nvPr/>
          </p:nvGrpSpPr>
          <p:grpSpPr>
            <a:xfrm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6303" name="Google Shape;6303;p76"/>
              <p:cNvCxnSpPr>
                <a:stCxn id="6304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00" name="Google Shape;6300;p76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4" name="Google Shape;6304;p76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05" name="Google Shape;6305;p76"/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6306" name="Google Shape;6306;p76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07" name="Google Shape;6307;p76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8" name="Google Shape;6308;p76"/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09" name="Google Shape;6309;p76"/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6310" name="Google Shape;6310;p76"/>
              <p:cNvCxnSpPr>
                <a:stCxn id="6311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12" name="Google Shape;6312;p76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1" name="Google Shape;6311;p76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13" name="Google Shape;6313;p76"/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6314" name="Google Shape;6314;p76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01" name="Google Shape;6301;p76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5" name="Google Shape;6315;p76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16" name="Google Shape;6316;p76"/>
          <p:cNvGrpSpPr/>
          <p:nvPr/>
        </p:nvGrpSpPr>
        <p:grpSpPr>
          <a:xfrm>
            <a:off x="6842649" y="1185930"/>
            <a:ext cx="1581844" cy="732818"/>
            <a:chOff x="634175" y="2986275"/>
            <a:chExt cx="3147949" cy="1458344"/>
          </a:xfrm>
        </p:grpSpPr>
        <p:cxnSp>
          <p:nvCxnSpPr>
            <p:cNvPr id="6317" name="Google Shape;6317;p76"/>
            <p:cNvCxnSpPr>
              <a:stCxn id="6318" idx="4"/>
              <a:endCxn id="6319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0" name="Google Shape;6320;p76"/>
            <p:cNvCxnSpPr>
              <a:stCxn id="6319" idx="0"/>
              <a:endCxn id="6321" idx="4"/>
            </p:cNvCxnSpPr>
            <p:nvPr/>
          </p:nvCxnSpPr>
          <p:spPr>
            <a:xfrm flipH="1" rot="10800000">
              <a:off x="1521366" y="3577919"/>
              <a:ext cx="6867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2" name="Google Shape;6322;p76"/>
            <p:cNvCxnSpPr>
              <a:stCxn id="6321" idx="4"/>
              <a:endCxn id="6323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4" name="Google Shape;6324;p76"/>
            <p:cNvCxnSpPr>
              <a:stCxn id="6323" idx="0"/>
              <a:endCxn id="6325" idx="4"/>
            </p:cNvCxnSpPr>
            <p:nvPr/>
          </p:nvCxnSpPr>
          <p:spPr>
            <a:xfrm flipH="1" rot="10800000">
              <a:off x="2894933" y="3577918"/>
              <a:ext cx="5913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25" name="Google Shape;6325;p76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1" name="Google Shape;6321;p76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8" name="Google Shape;6318;p76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3" name="Google Shape;6323;p76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9" name="Google Shape;6319;p76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26" name="Google Shape;6326;p76"/>
          <p:cNvGrpSpPr/>
          <p:nvPr/>
        </p:nvGrpSpPr>
        <p:grpSpPr>
          <a:xfrm>
            <a:off x="3410364" y="2880240"/>
            <a:ext cx="1675128" cy="313674"/>
            <a:chOff x="998425" y="1182125"/>
            <a:chExt cx="1065400" cy="199500"/>
          </a:xfrm>
        </p:grpSpPr>
        <p:sp>
          <p:nvSpPr>
            <p:cNvPr id="6327" name="Google Shape;6327;p76"/>
            <p:cNvSpPr/>
            <p:nvPr/>
          </p:nvSpPr>
          <p:spPr>
            <a:xfrm>
              <a:off x="998425" y="1182125"/>
              <a:ext cx="1065400" cy="199500"/>
            </a:xfrm>
            <a:custGeom>
              <a:rect b="b" l="l" r="r" t="t"/>
              <a:pathLst>
                <a:path extrusionOk="0" h="7980" w="42616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76"/>
            <p:cNvSpPr/>
            <p:nvPr/>
          </p:nvSpPr>
          <p:spPr>
            <a:xfrm>
              <a:off x="1017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76"/>
            <p:cNvSpPr/>
            <p:nvPr/>
          </p:nvSpPr>
          <p:spPr>
            <a:xfrm>
              <a:off x="1303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76"/>
            <p:cNvSpPr/>
            <p:nvPr/>
          </p:nvSpPr>
          <p:spPr>
            <a:xfrm>
              <a:off x="1589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76"/>
            <p:cNvSpPr/>
            <p:nvPr/>
          </p:nvSpPr>
          <p:spPr>
            <a:xfrm>
              <a:off x="1875200" y="1193175"/>
              <a:ext cx="177525" cy="177500"/>
            </a:xfrm>
            <a:custGeom>
              <a:rect b="b" l="l" r="r" t="t"/>
              <a:pathLst>
                <a:path extrusionOk="0" h="7100" w="7101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2" name="Google Shape;6332;p76"/>
          <p:cNvGrpSpPr/>
          <p:nvPr/>
        </p:nvGrpSpPr>
        <p:grpSpPr>
          <a:xfrm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6333" name="Google Shape;6333;p76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6334" name="Google Shape;6334;p76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rect b="b" l="l" r="r" t="t"/>
                <a:pathLst>
                  <a:path extrusionOk="0" h="29615" w="29619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5" name="Google Shape;6335;p76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rect b="b" l="l" r="r" t="t"/>
                <a:pathLst>
                  <a:path extrusionOk="0" h="50958" w="43626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6" name="Google Shape;6336;p76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rect b="b" l="l" r="r" t="t"/>
                <a:pathLst>
                  <a:path extrusionOk="0" h="6932" w="12035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37" name="Google Shape;6337;p76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6338" name="Google Shape;6338;p76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rect b="b" l="l" r="r" t="t"/>
                <a:pathLst>
                  <a:path extrusionOk="0" h="29615" w="29615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9" name="Google Shape;6339;p76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rect b="b" l="l" r="r" t="t"/>
                <a:pathLst>
                  <a:path extrusionOk="0" h="50958" w="43631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0" name="Google Shape;6340;p76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rect b="b" l="l" r="r" t="t"/>
                <a:pathLst>
                  <a:path extrusionOk="0" h="6932" w="12038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41" name="Google Shape;6341;p76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6342" name="Google Shape;6342;p76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rect b="b" l="l" r="r" t="t"/>
                <a:pathLst>
                  <a:path extrusionOk="0" h="29615" w="29619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3" name="Google Shape;6343;p76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rect b="b" l="l" r="r" t="t"/>
                <a:pathLst>
                  <a:path extrusionOk="0" h="50958" w="43626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4" name="Google Shape;6344;p76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rect b="b" l="l" r="r" t="t"/>
                <a:pathLst>
                  <a:path extrusionOk="0" h="6932" w="12034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45" name="Google Shape;6345;p76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6346" name="Google Shape;6346;p76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rect b="b" l="l" r="r" t="t"/>
                <a:pathLst>
                  <a:path extrusionOk="0" h="29615" w="29615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7" name="Google Shape;6347;p76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rect b="b" l="l" r="r" t="t"/>
                <a:pathLst>
                  <a:path extrusionOk="0" h="50958" w="4363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8" name="Google Shape;6348;p76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rect b="b" l="l" r="r" t="t"/>
                <a:pathLst>
                  <a:path extrusionOk="0" h="6932" w="12038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49" name="Google Shape;6349;p76"/>
          <p:cNvGrpSpPr/>
          <p:nvPr/>
        </p:nvGrpSpPr>
        <p:grpSpPr>
          <a:xfrm>
            <a:off x="6844048" y="2482095"/>
            <a:ext cx="1579046" cy="522230"/>
            <a:chOff x="6853641" y="2534077"/>
            <a:chExt cx="1515545" cy="501229"/>
          </a:xfrm>
        </p:grpSpPr>
        <p:grpSp>
          <p:nvGrpSpPr>
            <p:cNvPr id="6350" name="Google Shape;6350;p76"/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6351" name="Google Shape;6351;p76"/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rect b="b" l="l" r="r" t="t"/>
                <a:pathLst>
                  <a:path extrusionOk="0" h="3951" w="7904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2" name="Google Shape;6352;p76"/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rect b="b" l="l" r="r" t="t"/>
                <a:pathLst>
                  <a:path extrusionOk="0" h="3951" w="7902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3" name="Google Shape;6353;p76"/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rect b="b" l="l" r="r" t="t"/>
                <a:pathLst>
                  <a:path extrusionOk="0" h="3964" w="791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4" name="Google Shape;6354;p76"/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rect b="b" l="l" r="r" t="t"/>
                <a:pathLst>
                  <a:path extrusionOk="0" h="3951" w="7904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5" name="Google Shape;6355;p76"/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rect b="b" l="l" r="r" t="t"/>
                <a:pathLst>
                  <a:path extrusionOk="0" h="3964" w="791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56" name="Google Shape;6356;p76"/>
            <p:cNvSpPr/>
            <p:nvPr/>
          </p:nvSpPr>
          <p:spPr>
            <a:xfrm>
              <a:off x="6899264" y="2673830"/>
              <a:ext cx="225242" cy="361476"/>
            </a:xfrm>
            <a:custGeom>
              <a:rect b="b" l="l" r="r" t="t"/>
              <a:pathLst>
                <a:path extrusionOk="0" h="8802" w="5485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76"/>
            <p:cNvSpPr/>
            <p:nvPr/>
          </p:nvSpPr>
          <p:spPr>
            <a:xfrm>
              <a:off x="7198259" y="2534077"/>
              <a:ext cx="235261" cy="360532"/>
            </a:xfrm>
            <a:custGeom>
              <a:rect b="b" l="l" r="r" t="t"/>
              <a:pathLst>
                <a:path extrusionOk="0" h="8779" w="5729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76"/>
            <p:cNvSpPr/>
            <p:nvPr/>
          </p:nvSpPr>
          <p:spPr>
            <a:xfrm>
              <a:off x="7493639" y="2673830"/>
              <a:ext cx="225200" cy="361476"/>
            </a:xfrm>
            <a:custGeom>
              <a:rect b="b" l="l" r="r" t="t"/>
              <a:pathLst>
                <a:path extrusionOk="0" h="8802" w="5484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76"/>
            <p:cNvSpPr/>
            <p:nvPr/>
          </p:nvSpPr>
          <p:spPr>
            <a:xfrm>
              <a:off x="7792387" y="2534077"/>
              <a:ext cx="235261" cy="360532"/>
            </a:xfrm>
            <a:custGeom>
              <a:rect b="b" l="l" r="r" t="t"/>
              <a:pathLst>
                <a:path extrusionOk="0" h="8779" w="5729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76"/>
            <p:cNvSpPr/>
            <p:nvPr/>
          </p:nvSpPr>
          <p:spPr>
            <a:xfrm>
              <a:off x="8090150" y="2673789"/>
              <a:ext cx="225857" cy="361517"/>
            </a:xfrm>
            <a:custGeom>
              <a:rect b="b" l="l" r="r" t="t"/>
              <a:pathLst>
                <a:path extrusionOk="0" h="8803" w="550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1" name="Google Shape;6361;p76"/>
          <p:cNvGrpSpPr/>
          <p:nvPr/>
        </p:nvGrpSpPr>
        <p:grpSpPr>
          <a:xfrm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6362" name="Google Shape;6362;p76"/>
            <p:cNvSpPr/>
            <p:nvPr/>
          </p:nvSpPr>
          <p:spPr>
            <a:xfrm>
              <a:off x="1906300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76"/>
            <p:cNvSpPr/>
            <p:nvPr/>
          </p:nvSpPr>
          <p:spPr>
            <a:xfrm>
              <a:off x="379503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76"/>
            <p:cNvSpPr/>
            <p:nvPr/>
          </p:nvSpPr>
          <p:spPr>
            <a:xfrm>
              <a:off x="3133137" y="4294338"/>
              <a:ext cx="721729" cy="360865"/>
            </a:xfrm>
            <a:custGeom>
              <a:rect b="b" l="l" r="r" t="t"/>
              <a:pathLst>
                <a:path extrusionOk="0" h="3951" w="7902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76"/>
            <p:cNvSpPr/>
            <p:nvPr/>
          </p:nvSpPr>
          <p:spPr>
            <a:xfrm>
              <a:off x="1808063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76"/>
            <p:cNvSpPr/>
            <p:nvPr/>
          </p:nvSpPr>
          <p:spPr>
            <a:xfrm>
              <a:off x="247096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76"/>
            <p:cNvSpPr/>
            <p:nvPr/>
          </p:nvSpPr>
          <p:spPr>
            <a:xfrm>
              <a:off x="4456385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76"/>
            <p:cNvSpPr/>
            <p:nvPr/>
          </p:nvSpPr>
          <p:spPr>
            <a:xfrm>
              <a:off x="2568813" y="43514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76"/>
            <p:cNvSpPr/>
            <p:nvPr/>
          </p:nvSpPr>
          <p:spPr>
            <a:xfrm>
              <a:off x="3231883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76"/>
            <p:cNvSpPr/>
            <p:nvPr/>
          </p:nvSpPr>
          <p:spPr>
            <a:xfrm>
              <a:off x="3894395" y="43514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76"/>
            <p:cNvSpPr/>
            <p:nvPr/>
          </p:nvSpPr>
          <p:spPr>
            <a:xfrm>
              <a:off x="4560958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2" name="Google Shape;6372;p76"/>
          <p:cNvGrpSpPr/>
          <p:nvPr/>
        </p:nvGrpSpPr>
        <p:grpSpPr>
          <a:xfrm>
            <a:off x="5264936" y="4023886"/>
            <a:ext cx="1417067" cy="350605"/>
            <a:chOff x="4234950" y="2101012"/>
            <a:chExt cx="4219974" cy="1044090"/>
          </a:xfrm>
        </p:grpSpPr>
        <p:sp>
          <p:nvSpPr>
            <p:cNvPr id="6373" name="Google Shape;6373;p76"/>
            <p:cNvSpPr/>
            <p:nvPr/>
          </p:nvSpPr>
          <p:spPr>
            <a:xfrm rot="10800000">
              <a:off x="7528544" y="2218809"/>
              <a:ext cx="826790" cy="826702"/>
            </a:xfrm>
            <a:custGeom>
              <a:rect b="b" l="l" r="r" t="t"/>
              <a:pathLst>
                <a:path extrusionOk="0" h="34893" w="34893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76"/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rect b="b" l="l" r="r" t="t"/>
              <a:pathLst>
                <a:path extrusionOk="0" h="34893" w="34926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76"/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rect b="b" l="l" r="r" t="t"/>
              <a:pathLst>
                <a:path extrusionOk="0" h="34893" w="34926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76"/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rect b="b" l="l" r="r" t="t"/>
              <a:pathLst>
                <a:path extrusionOk="0" h="34893" w="34893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76"/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rect b="b" l="l" r="r" t="t"/>
              <a:pathLst>
                <a:path extrusionOk="0" fill="none" h="22050" w="44066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cap="rnd" cmpd="sng" w="20850">
              <a:solidFill>
                <a:srgbClr val="435D7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76"/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rect b="b" l="l" r="r" t="t"/>
              <a:pathLst>
                <a:path extrusionOk="0" fill="none" h="22017" w="44066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cap="rnd" cmpd="sng" w="20850">
              <a:solidFill>
                <a:srgbClr val="5F7D9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76"/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rect b="b" l="l" r="r" t="t"/>
              <a:pathLst>
                <a:path extrusionOk="0" fill="none" h="22050" w="44065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cap="rnd" cmpd="sng" w="20850">
              <a:solidFill>
                <a:srgbClr val="869FB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76"/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rect b="b" l="l" r="r" t="t"/>
              <a:pathLst>
                <a:path extrusionOk="0" fill="none" h="22017" w="44066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cap="rnd" cmpd="sng" w="20850">
              <a:solidFill>
                <a:srgbClr val="BAC8D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76"/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rect b="b" l="l" r="r" t="t"/>
              <a:pathLst>
                <a:path extrusionOk="0" h="3671" w="3671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76"/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76"/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76"/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76"/>
            <p:cNvSpPr/>
            <p:nvPr/>
          </p:nvSpPr>
          <p:spPr>
            <a:xfrm rot="10800000">
              <a:off x="7541197" y="2231460"/>
              <a:ext cx="801483" cy="800617"/>
            </a:xfrm>
            <a:custGeom>
              <a:rect b="b" l="l" r="r" t="t"/>
              <a:pathLst>
                <a:path extrusionOk="0" h="33792" w="33825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76"/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rect b="b" l="l" r="r" t="t"/>
              <a:pathLst>
                <a:path extrusionOk="0" h="33792" w="33792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76"/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rect b="b" l="l" r="r" t="t"/>
              <a:pathLst>
                <a:path extrusionOk="0" h="33792" w="33792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76"/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rect b="b" l="l" r="r" t="t"/>
              <a:pathLst>
                <a:path extrusionOk="0" h="33792" w="33791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9" name="Google Shape;6389;p76"/>
          <p:cNvGrpSpPr/>
          <p:nvPr/>
        </p:nvGrpSpPr>
        <p:grpSpPr>
          <a:xfrm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6390" name="Google Shape;6390;p76"/>
            <p:cNvSpPr/>
            <p:nvPr/>
          </p:nvSpPr>
          <p:spPr>
            <a:xfrm>
              <a:off x="6633862" y="2075423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76"/>
            <p:cNvSpPr/>
            <p:nvPr/>
          </p:nvSpPr>
          <p:spPr>
            <a:xfrm>
              <a:off x="5359252" y="2806965"/>
              <a:ext cx="953461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76"/>
            <p:cNvSpPr/>
            <p:nvPr/>
          </p:nvSpPr>
          <p:spPr>
            <a:xfrm>
              <a:off x="1601478" y="2075425"/>
              <a:ext cx="953316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76"/>
            <p:cNvSpPr/>
            <p:nvPr/>
          </p:nvSpPr>
          <p:spPr>
            <a:xfrm>
              <a:off x="2857827" y="2807112"/>
              <a:ext cx="953370" cy="825320"/>
            </a:xfrm>
            <a:custGeom>
              <a:rect b="b" l="l" r="r" t="t"/>
              <a:pathLst>
                <a:path extrusionOk="0" h="50027" w="5778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76"/>
            <p:cNvSpPr/>
            <p:nvPr/>
          </p:nvSpPr>
          <p:spPr>
            <a:xfrm>
              <a:off x="4097386" y="2075425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76"/>
            <p:cNvSpPr/>
            <p:nvPr/>
          </p:nvSpPr>
          <p:spPr>
            <a:xfrm>
              <a:off x="1247650" y="2490334"/>
              <a:ext cx="6648477" cy="729445"/>
            </a:xfrm>
            <a:custGeom>
              <a:rect b="b" l="l" r="r" t="t"/>
              <a:pathLst>
                <a:path extrusionOk="0" fill="none" h="31310" w="285373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cap="flat" cmpd="sng" w="19050">
              <a:solidFill>
                <a:srgbClr val="869FB2"/>
              </a:solidFill>
              <a:prstDash val="solid"/>
              <a:miter lim="1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6" name="Google Shape;6396;p76"/>
          <p:cNvGrpSpPr/>
          <p:nvPr/>
        </p:nvGrpSpPr>
        <p:grpSpPr>
          <a:xfrm>
            <a:off x="5271678" y="1167833"/>
            <a:ext cx="1415601" cy="1648533"/>
            <a:chOff x="1839112" y="2209163"/>
            <a:chExt cx="1918159" cy="2233784"/>
          </a:xfrm>
        </p:grpSpPr>
        <p:sp>
          <p:nvSpPr>
            <p:cNvPr id="6397" name="Google Shape;6397;p76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76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76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00" name="Google Shape;6400;p76"/>
            <p:cNvCxnSpPr>
              <a:stCxn id="6397" idx="6"/>
              <a:endCxn id="6398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fmla="val 49997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1" name="Google Shape;6401;p76"/>
            <p:cNvCxnSpPr>
              <a:stCxn id="6398" idx="4"/>
              <a:endCxn id="6402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3" name="Google Shape;6403;p76"/>
            <p:cNvCxnSpPr>
              <a:stCxn id="6402" idx="6"/>
              <a:endCxn id="6399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fmla="val 49997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4" name="Google Shape;6404;p76"/>
            <p:cNvCxnSpPr>
              <a:stCxn id="6399" idx="4"/>
              <a:endCxn id="6405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fmla="val 49996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02" name="Google Shape;6402;p76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76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76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07" name="Google Shape;6407;p76"/>
            <p:cNvCxnSpPr>
              <a:endCxn id="6406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408" name="Google Shape;6408;p76"/>
          <p:cNvGrpSpPr/>
          <p:nvPr/>
        </p:nvGrpSpPr>
        <p:grpSpPr>
          <a:xfrm>
            <a:off x="3428944" y="1185917"/>
            <a:ext cx="1637968" cy="154942"/>
            <a:chOff x="238125" y="2506075"/>
            <a:chExt cx="7115411" cy="673075"/>
          </a:xfrm>
        </p:grpSpPr>
        <p:sp>
          <p:nvSpPr>
            <p:cNvPr id="6409" name="Google Shape;6409;p76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76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76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76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76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4" name="Google Shape;6414;p76"/>
          <p:cNvGrpSpPr/>
          <p:nvPr/>
        </p:nvGrpSpPr>
        <p:grpSpPr>
          <a:xfrm>
            <a:off x="1969680" y="1500635"/>
            <a:ext cx="1262932" cy="785408"/>
            <a:chOff x="548861" y="389676"/>
            <a:chExt cx="3843371" cy="2390163"/>
          </a:xfrm>
        </p:grpSpPr>
        <p:cxnSp>
          <p:nvCxnSpPr>
            <p:cNvPr id="6415" name="Google Shape;6415;p76"/>
            <p:cNvCxnSpPr/>
            <p:nvPr/>
          </p:nvCxnSpPr>
          <p:spPr>
            <a:xfrm flipH="1" rot="10800000">
              <a:off x="3486925" y="1918250"/>
              <a:ext cx="742200" cy="690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6" name="Google Shape;6416;p76"/>
            <p:cNvCxnSpPr/>
            <p:nvPr/>
          </p:nvCxnSpPr>
          <p:spPr>
            <a:xfrm flipH="1" rot="-5400000">
              <a:off x="3486925" y="577350"/>
              <a:ext cx="650100" cy="650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7" name="Google Shape;6417;p76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8" name="Google Shape;6418;p76"/>
            <p:cNvCxnSpPr/>
            <p:nvPr/>
          </p:nvCxnSpPr>
          <p:spPr>
            <a:xfrm flipH="1" rot="10800000">
              <a:off x="756500" y="577975"/>
              <a:ext cx="1705500" cy="1049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9" name="Google Shape;6419;p76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20" name="Google Shape;6420;p76"/>
            <p:cNvSpPr/>
            <p:nvPr/>
          </p:nvSpPr>
          <p:spPr>
            <a:xfrm>
              <a:off x="548861" y="1338125"/>
              <a:ext cx="502050" cy="502875"/>
            </a:xfrm>
            <a:custGeom>
              <a:rect b="b" l="l" r="r" t="t"/>
              <a:pathLst>
                <a:path extrusionOk="0" h="20115" w="20082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21" name="Google Shape;6421;p76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22" name="Google Shape;6422;p76"/>
            <p:cNvSpPr/>
            <p:nvPr/>
          </p:nvSpPr>
          <p:spPr>
            <a:xfrm>
              <a:off x="4095707" y="1083398"/>
              <a:ext cx="289400" cy="268650"/>
            </a:xfrm>
            <a:custGeom>
              <a:rect b="b" l="l" r="r" t="t"/>
              <a:pathLst>
                <a:path extrusionOk="0" h="10746" w="11576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76"/>
            <p:cNvSpPr/>
            <p:nvPr/>
          </p:nvSpPr>
          <p:spPr>
            <a:xfrm>
              <a:off x="2421967" y="389676"/>
              <a:ext cx="383625" cy="371825"/>
            </a:xfrm>
            <a:custGeom>
              <a:rect b="b" l="l" r="r" t="t"/>
              <a:pathLst>
                <a:path extrusionOk="0" h="14873" w="15345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76"/>
            <p:cNvSpPr/>
            <p:nvPr/>
          </p:nvSpPr>
          <p:spPr>
            <a:xfrm>
              <a:off x="4095707" y="426309"/>
              <a:ext cx="289400" cy="268850"/>
            </a:xfrm>
            <a:custGeom>
              <a:rect b="b" l="l" r="r" t="t"/>
              <a:pathLst>
                <a:path extrusionOk="0" h="10754" w="11576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76"/>
            <p:cNvSpPr/>
            <p:nvPr/>
          </p:nvSpPr>
          <p:spPr>
            <a:xfrm>
              <a:off x="4102832" y="2474633"/>
              <a:ext cx="289400" cy="269425"/>
            </a:xfrm>
            <a:custGeom>
              <a:rect b="b" l="l" r="r" t="t"/>
              <a:pathLst>
                <a:path extrusionOk="0" h="10777" w="11576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76"/>
            <p:cNvSpPr/>
            <p:nvPr/>
          </p:nvSpPr>
          <p:spPr>
            <a:xfrm>
              <a:off x="4095707" y="1772738"/>
              <a:ext cx="289400" cy="268825"/>
            </a:xfrm>
            <a:custGeom>
              <a:rect b="b" l="l" r="r" t="t"/>
              <a:pathLst>
                <a:path extrusionOk="0" h="10753" w="11576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76"/>
            <p:cNvSpPr/>
            <p:nvPr/>
          </p:nvSpPr>
          <p:spPr>
            <a:xfrm>
              <a:off x="2422792" y="2408015"/>
              <a:ext cx="383650" cy="371825"/>
            </a:xfrm>
            <a:custGeom>
              <a:rect b="b" l="l" r="r" t="t"/>
              <a:pathLst>
                <a:path extrusionOk="0" h="14873" w="15346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8" name="Google Shape;6428;p76"/>
          <p:cNvGrpSpPr/>
          <p:nvPr/>
        </p:nvGrpSpPr>
        <p:grpSpPr>
          <a:xfrm>
            <a:off x="757812" y="2607512"/>
            <a:ext cx="1412054" cy="633562"/>
            <a:chOff x="1187400" y="2529299"/>
            <a:chExt cx="6769193" cy="2241903"/>
          </a:xfrm>
        </p:grpSpPr>
        <p:sp>
          <p:nvSpPr>
            <p:cNvPr id="6429" name="Google Shape;6429;p76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30" name="Google Shape;6430;p76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31" name="Google Shape;6431;p76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32" name="Google Shape;6432;p76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33" name="Google Shape;6433;p76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34" name="Google Shape;6434;p76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35" name="Google Shape;6435;p76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6436" name="Google Shape;6436;p76"/>
            <p:cNvCxnSpPr>
              <a:stCxn id="6429" idx="2"/>
              <a:endCxn id="6430" idx="0"/>
            </p:cNvCxnSpPr>
            <p:nvPr/>
          </p:nvCxnSpPr>
          <p:spPr>
            <a:xfrm flipH="1" rot="-5400000">
              <a:off x="5228543" y="2315249"/>
              <a:ext cx="457200" cy="17703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37" name="Google Shape;6437;p76"/>
            <p:cNvCxnSpPr>
              <a:stCxn id="6431" idx="0"/>
              <a:endCxn id="6429" idx="2"/>
            </p:cNvCxnSpPr>
            <p:nvPr/>
          </p:nvCxnSpPr>
          <p:spPr>
            <a:xfrm rot="-5400000">
              <a:off x="3458247" y="2315250"/>
              <a:ext cx="457200" cy="17703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38" name="Google Shape;6438;p76"/>
            <p:cNvCxnSpPr>
              <a:stCxn id="6431" idx="2"/>
              <a:endCxn id="6433" idx="0"/>
            </p:cNvCxnSpPr>
            <p:nvPr/>
          </p:nvCxnSpPr>
          <p:spPr>
            <a:xfrm flipH="1" rot="-5400000">
              <a:off x="2995647" y="3677550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39" name="Google Shape;6439;p76"/>
            <p:cNvCxnSpPr>
              <a:stCxn id="6432" idx="0"/>
              <a:endCxn id="6431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40" name="Google Shape;6440;p76"/>
            <p:cNvCxnSpPr>
              <a:stCxn id="6430" idx="2"/>
              <a:endCxn id="6435" idx="0"/>
            </p:cNvCxnSpPr>
            <p:nvPr/>
          </p:nvCxnSpPr>
          <p:spPr>
            <a:xfrm flipH="1" rot="-5400000">
              <a:off x="6536390" y="3677400"/>
              <a:ext cx="457200" cy="8454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41" name="Google Shape;6441;p76"/>
            <p:cNvCxnSpPr>
              <a:stCxn id="6434" idx="0"/>
              <a:endCxn id="6430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442" name="Google Shape;6442;p76"/>
          <p:cNvGrpSpPr/>
          <p:nvPr/>
        </p:nvGrpSpPr>
        <p:grpSpPr>
          <a:xfrm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6443" name="Google Shape;6443;p76"/>
            <p:cNvSpPr/>
            <p:nvPr/>
          </p:nvSpPr>
          <p:spPr>
            <a:xfrm>
              <a:off x="7151820" y="3406364"/>
              <a:ext cx="414806" cy="212438"/>
            </a:xfrm>
            <a:custGeom>
              <a:rect b="b" l="l" r="r" t="t"/>
              <a:pathLst>
                <a:path extrusionOk="0" h="6392" w="12481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76"/>
            <p:cNvSpPr/>
            <p:nvPr/>
          </p:nvSpPr>
          <p:spPr>
            <a:xfrm>
              <a:off x="7664160" y="3406364"/>
              <a:ext cx="414806" cy="212438"/>
            </a:xfrm>
            <a:custGeom>
              <a:rect b="b" l="l" r="r" t="t"/>
              <a:pathLst>
                <a:path extrusionOk="0" h="6392" w="12481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76"/>
            <p:cNvSpPr/>
            <p:nvPr/>
          </p:nvSpPr>
          <p:spPr>
            <a:xfrm>
              <a:off x="6895650" y="3127761"/>
              <a:ext cx="420489" cy="212471"/>
            </a:xfrm>
            <a:custGeom>
              <a:rect b="b" l="l" r="r" t="t"/>
              <a:pathLst>
                <a:path extrusionOk="0" h="6393" w="12652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76"/>
            <p:cNvSpPr/>
            <p:nvPr/>
          </p:nvSpPr>
          <p:spPr>
            <a:xfrm>
              <a:off x="7399482" y="3126697"/>
              <a:ext cx="420489" cy="212438"/>
            </a:xfrm>
            <a:custGeom>
              <a:rect b="b" l="l" r="r" t="t"/>
              <a:pathLst>
                <a:path extrusionOk="0" h="6392" w="12652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76"/>
            <p:cNvSpPr/>
            <p:nvPr/>
          </p:nvSpPr>
          <p:spPr>
            <a:xfrm>
              <a:off x="7911823" y="3126697"/>
              <a:ext cx="420489" cy="212438"/>
            </a:xfrm>
            <a:custGeom>
              <a:rect b="b" l="l" r="r" t="t"/>
              <a:pathLst>
                <a:path extrusionOk="0" h="6392" w="12652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48" name="Google Shape;6448;p76"/>
            <p:cNvGrpSpPr/>
            <p:nvPr/>
          </p:nvGrpSpPr>
          <p:grpSpPr>
            <a:xfrm>
              <a:off x="6995957" y="3335810"/>
              <a:ext cx="1230393" cy="71754"/>
              <a:chOff x="6995957" y="3287964"/>
              <a:chExt cx="1230393" cy="71754"/>
            </a:xfrm>
          </p:grpSpPr>
          <p:sp>
            <p:nvSpPr>
              <p:cNvPr id="6449" name="Google Shape;6449;p76"/>
              <p:cNvSpPr/>
              <p:nvPr/>
            </p:nvSpPr>
            <p:spPr>
              <a:xfrm>
                <a:off x="8006733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0" name="Google Shape;6450;p76"/>
              <p:cNvSpPr/>
              <p:nvPr/>
            </p:nvSpPr>
            <p:spPr>
              <a:xfrm>
                <a:off x="7756540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1" name="Google Shape;6451;p76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2" name="Google Shape;6452;p76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3" name="Google Shape;6453;p76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54" name="Google Shape;6454;p76"/>
          <p:cNvGrpSpPr/>
          <p:nvPr/>
        </p:nvGrpSpPr>
        <p:grpSpPr>
          <a:xfrm>
            <a:off x="6842640" y="3736984"/>
            <a:ext cx="1581862" cy="650625"/>
            <a:chOff x="6777990" y="3710194"/>
            <a:chExt cx="1646915" cy="677382"/>
          </a:xfrm>
        </p:grpSpPr>
        <p:grpSp>
          <p:nvGrpSpPr>
            <p:cNvPr id="6455" name="Google Shape;6455;p76"/>
            <p:cNvGrpSpPr/>
            <p:nvPr/>
          </p:nvGrpSpPr>
          <p:grpSpPr>
            <a:xfrm>
              <a:off x="6777990" y="3874492"/>
              <a:ext cx="411129" cy="513083"/>
              <a:chOff x="6777990" y="3874492"/>
              <a:chExt cx="411129" cy="513083"/>
            </a:xfrm>
          </p:grpSpPr>
          <p:cxnSp>
            <p:nvCxnSpPr>
              <p:cNvPr id="6456" name="Google Shape;6456;p76"/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6457" name="Google Shape;6457;p76"/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rect b="b" l="l" r="r" t="t"/>
                <a:pathLst>
                  <a:path extrusionOk="0" h="60023" w="69272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58" name="Google Shape;6458;p76"/>
            <p:cNvGrpSpPr/>
            <p:nvPr/>
          </p:nvGrpSpPr>
          <p:grpSpPr>
            <a:xfrm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6459" name="Google Shape;6459;p76"/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6460" name="Google Shape;6460;p76"/>
              <p:cNvSpPr/>
              <p:nvPr/>
            </p:nvSpPr>
            <p:spPr>
              <a:xfrm>
                <a:off x="7188425" y="3874492"/>
                <a:ext cx="411123" cy="356237"/>
              </a:xfrm>
              <a:custGeom>
                <a:rect b="b" l="l" r="r" t="t"/>
                <a:pathLst>
                  <a:path extrusionOk="0" h="60023" w="69271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61" name="Google Shape;6461;p76"/>
            <p:cNvGrpSpPr/>
            <p:nvPr/>
          </p:nvGrpSpPr>
          <p:grpSpPr>
            <a:xfrm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6462" name="Google Shape;6462;p76"/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6463" name="Google Shape;6463;p76"/>
              <p:cNvSpPr/>
              <p:nvPr/>
            </p:nvSpPr>
            <p:spPr>
              <a:xfrm>
                <a:off x="7603341" y="3874492"/>
                <a:ext cx="411474" cy="356237"/>
              </a:xfrm>
              <a:custGeom>
                <a:rect b="b" l="l" r="r" t="t"/>
                <a:pathLst>
                  <a:path extrusionOk="0" h="60023" w="6933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64" name="Google Shape;6464;p76"/>
            <p:cNvGrpSpPr/>
            <p:nvPr/>
          </p:nvGrpSpPr>
          <p:grpSpPr>
            <a:xfrm>
              <a:off x="8013776" y="3722847"/>
              <a:ext cx="411129" cy="507881"/>
              <a:chOff x="8013776" y="3722847"/>
              <a:chExt cx="411129" cy="507881"/>
            </a:xfrm>
          </p:grpSpPr>
          <p:cxnSp>
            <p:nvCxnSpPr>
              <p:cNvPr id="6465" name="Google Shape;6465;p76"/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6466" name="Google Shape;6466;p76"/>
              <p:cNvSpPr/>
              <p:nvPr/>
            </p:nvSpPr>
            <p:spPr>
              <a:xfrm>
                <a:off x="8013776" y="3874492"/>
                <a:ext cx="411129" cy="356237"/>
              </a:xfrm>
              <a:custGeom>
                <a:rect b="b" l="l" r="r" t="t"/>
                <a:pathLst>
                  <a:path extrusionOk="0" h="60023" w="69272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67" name="Google Shape;6467;p76"/>
          <p:cNvGrpSpPr/>
          <p:nvPr/>
        </p:nvGrpSpPr>
        <p:grpSpPr>
          <a:xfrm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6468" name="Google Shape;6468;p76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6469" name="Google Shape;6469;p76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6470" name="Google Shape;6470;p76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rect b="b" l="l" r="r" t="t"/>
                  <a:pathLst>
                    <a:path extrusionOk="0" h="9651" w="9649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1" name="Google Shape;6471;p76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rect b="b" l="l" r="r" t="t"/>
                  <a:pathLst>
                    <a:path extrusionOk="0" h="4477" w="8764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72" name="Google Shape;6472;p76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rect b="b" l="l" r="r" t="t"/>
                <a:pathLst>
                  <a:path extrusionOk="0" h="4578" w="4577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73" name="Google Shape;6473;p76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6474" name="Google Shape;6474;p76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6475" name="Google Shape;6475;p76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rect b="b" l="l" r="r" t="t"/>
                  <a:pathLst>
                    <a:path extrusionOk="0" h="9649" w="9646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6" name="Google Shape;6476;p76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rect b="b" l="l" r="r" t="t"/>
                  <a:pathLst>
                    <a:path extrusionOk="0" h="4478" w="8759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77" name="Google Shape;6477;p76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78" name="Google Shape;6478;p76"/>
            <p:cNvSpPr/>
            <p:nvPr/>
          </p:nvSpPr>
          <p:spPr>
            <a:xfrm>
              <a:off x="6103938" y="3114683"/>
              <a:ext cx="40933" cy="7549"/>
            </a:xfrm>
            <a:custGeom>
              <a:rect b="b" l="l" r="r" t="t"/>
              <a:pathLst>
                <a:path extrusionOk="0" h="180" w="976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79" name="Google Shape;6479;p76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6480" name="Google Shape;6480;p76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6481" name="Google Shape;6481;p76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6482" name="Google Shape;6482;p76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rect b="b" l="l" r="r" t="t"/>
                    <a:pathLst>
                      <a:path extrusionOk="0" h="7194" w="14253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3" name="Google Shape;6483;p76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rect b="b" l="l" r="r" t="t"/>
                    <a:pathLst>
                      <a:path extrusionOk="0" h="9649" w="482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484" name="Google Shape;6484;p76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rect b="b" l="l" r="r" t="t"/>
                  <a:pathLst>
                    <a:path extrusionOk="0" h="4479" w="8767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85" name="Google Shape;6485;p76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86" name="Google Shape;6486;p76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6487" name="Google Shape;6487;p76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488" name="Google Shape;6488;p76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6489" name="Google Shape;6489;p76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rect b="b" l="l" r="r" t="t"/>
                  <a:pathLst>
                    <a:path extrusionOk="0" h="9651" w="19088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0" name="Google Shape;6490;p76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rect b="b" l="l" r="r" t="t"/>
                  <a:pathLst>
                    <a:path extrusionOk="0" h="4478" w="8659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491" name="Google Shape;6491;p76"/>
          <p:cNvGrpSpPr/>
          <p:nvPr/>
        </p:nvGrpSpPr>
        <p:grpSpPr>
          <a:xfrm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6492" name="Google Shape;6492;p76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6493" name="Google Shape;6493;p76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494" name="Google Shape;6494;p76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6495" name="Google Shape;6495;p76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rect b="b" l="l" r="r" t="t"/>
                  <a:pathLst>
                    <a:path extrusionOk="0" fill="none" h="40463" w="25153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cap="rnd" cmpd="sng" w="9525">
                  <a:solidFill>
                    <a:srgbClr val="435D74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6" name="Google Shape;6496;p76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rect b="b" l="l" r="r" t="t"/>
                  <a:pathLst>
                    <a:path extrusionOk="0" fill="none" h="40463" w="25153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cap="rnd" cmpd="sng" w="9525">
                  <a:solidFill>
                    <a:srgbClr val="435D74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7" name="Google Shape;6497;p76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rect b="b" l="l" r="r" t="t"/>
                  <a:pathLst>
                    <a:path extrusionOk="0" h="6105" w="6105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8" name="Google Shape;6498;p76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rect b="b" l="l" r="r" t="t"/>
                  <a:pathLst>
                    <a:path extrusionOk="0" h="5757" w="4304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9" name="Google Shape;6499;p76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rect b="b" l="l" r="r" t="t"/>
                  <a:pathLst>
                    <a:path extrusionOk="0" h="5778" w="4304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500" name="Google Shape;6500;p76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6501" name="Google Shape;6501;p76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6502" name="Google Shape;6502;p76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rect b="b" l="l" r="r" t="t"/>
                  <a:pathLst>
                    <a:path extrusionOk="0" h="14873" w="15345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503" name="Google Shape;6503;p76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6504" name="Google Shape;6504;p76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5" name="Google Shape;6505;p76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rect b="b" l="l" r="r" t="t"/>
                    <a:pathLst>
                      <a:path extrusionOk="0" fill="none" h="9208" w="12377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6" name="Google Shape;6506;p76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7" name="Google Shape;6507;p76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rect b="b" l="l" r="r" t="t"/>
                    <a:pathLst>
                      <a:path extrusionOk="0" fill="none" h="11143" w="1281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8" name="Google Shape;6508;p76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rect b="b" l="l" r="r" t="t"/>
                    <a:pathLst>
                      <a:path extrusionOk="0" h="6116" w="6439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9" name="Google Shape;6509;p76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rect b="b" l="l" r="r" t="t"/>
                    <a:pathLst>
                      <a:path extrusionOk="0" h="5778" w="4304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0" name="Google Shape;6510;p76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rect b="b" l="l" r="r" t="t"/>
                    <a:pathLst>
                      <a:path extrusionOk="0" h="5757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511" name="Google Shape;6511;p76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6512" name="Google Shape;6512;p76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rect b="b" l="l" r="r" t="t"/>
                      <a:pathLst>
                        <a:path extrusionOk="0" h="10746" w="11576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13" name="Google Shape;6513;p76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rect b="b" l="l" r="r" t="t"/>
                      <a:pathLst>
                        <a:path extrusionOk="0" h="10754" w="11576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6514" name="Google Shape;6514;p76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6515" name="Google Shape;6515;p76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rect b="b" l="l" r="r" t="t"/>
                  <a:pathLst>
                    <a:path extrusionOk="0" h="14873" w="15346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516" name="Google Shape;6516;p76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6517" name="Google Shape;6517;p76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8" name="Google Shape;6518;p76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9" name="Google Shape;6519;p76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rect b="b" l="l" r="r" t="t"/>
                    <a:pathLst>
                      <a:path extrusionOk="0" fill="none" h="9175" w="12377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0" name="Google Shape;6520;p76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rect b="b" l="l" r="r" t="t"/>
                    <a:pathLst>
                      <a:path extrusionOk="0" fill="none" h="11175" w="1281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1" name="Google Shape;6521;p76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rect b="b" l="l" r="r" t="t"/>
                    <a:pathLst>
                      <a:path extrusionOk="0" h="6082" w="6439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2" name="Google Shape;6522;p76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rect b="b" l="l" r="r" t="t"/>
                    <a:pathLst>
                      <a:path extrusionOk="0" h="5785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3" name="Google Shape;6523;p76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rect b="b" l="l" r="r" t="t"/>
                    <a:pathLst>
                      <a:path extrusionOk="0" h="5790" w="4304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524" name="Google Shape;6524;p76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6525" name="Google Shape;6525;p76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rect b="b" l="l" r="r" t="t"/>
                      <a:pathLst>
                        <a:path extrusionOk="0" h="10777" w="11576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26" name="Google Shape;6526;p76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rect b="b" l="l" r="r" t="t"/>
                      <a:pathLst>
                        <a:path extrusionOk="0" h="10753" w="11576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</p:grpSp>
      <p:grpSp>
        <p:nvGrpSpPr>
          <p:cNvPr id="6527" name="Google Shape;6527;p76"/>
          <p:cNvGrpSpPr/>
          <p:nvPr/>
        </p:nvGrpSpPr>
        <p:grpSpPr>
          <a:xfrm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6528" name="Google Shape;6528;p76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6529" name="Google Shape;6529;p76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0" name="Google Shape;6530;p76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1" name="Google Shape;6531;p76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rect b="b" l="l" r="r" t="t"/>
                <a:pathLst>
                  <a:path extrusionOk="0" fill="none" h="2198" w="2333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2" name="Google Shape;6532;p76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3" name="Google Shape;6533;p76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rect b="b" l="l" r="r" t="t"/>
                <a:pathLst>
                  <a:path extrusionOk="0" fill="none" h="1328" w="4559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4" name="Google Shape;6534;p76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5" name="Google Shape;6535;p76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rect b="b" l="l" r="r" t="t"/>
                <a:pathLst>
                  <a:path extrusionOk="0" fill="none" h="2767" w="1065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6" name="Google Shape;6536;p76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7" name="Google Shape;6537;p76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8" name="Google Shape;6538;p76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9" name="Google Shape;6539;p76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0" name="Google Shape;6540;p76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1" name="Google Shape;6541;p76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rect b="b" l="l" r="r" t="t"/>
                <a:pathLst>
                  <a:path extrusionOk="0" fill="none" h="2198" w="233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2" name="Google Shape;6542;p76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3" name="Google Shape;6543;p76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rect b="b" l="l" r="r" t="t"/>
                <a:pathLst>
                  <a:path extrusionOk="0" fill="none" h="1328" w="456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4" name="Google Shape;6544;p76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5" name="Google Shape;6545;p76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rect b="b" l="l" r="r" t="t"/>
                <a:pathLst>
                  <a:path extrusionOk="0" fill="none" h="2767" w="1066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6" name="Google Shape;6546;p76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7" name="Google Shape;6547;p76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8" name="Google Shape;6548;p76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49" name="Google Shape;6549;p76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6550" name="Google Shape;6550;p76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6551" name="Google Shape;6551;p76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6552" name="Google Shape;6552;p76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rect b="b" l="l" r="r" t="t"/>
                    <a:pathLst>
                      <a:path extrusionOk="0" fill="none" h="1" w="36535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53" name="Google Shape;6553;p76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rect b="b" l="l" r="r" t="t"/>
                    <a:pathLst>
                      <a:path extrusionOk="0" h="5351" w="5564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554" name="Google Shape;6554;p76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6555" name="Google Shape;6555;p76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556" name="Google Shape;6556;p76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6557" name="Google Shape;6557;p76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rect b="b" l="l" r="r" t="t"/>
                      <a:pathLst>
                        <a:path extrusionOk="0" fill="none" h="37079" w="28816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58" name="Google Shape;6558;p76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6559" name="Google Shape;6559;p76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6560" name="Google Shape;6560;p76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6561" name="Google Shape;6561;p76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62" name="Google Shape;6562;p76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563" name="Google Shape;6563;p76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6564" name="Google Shape;6564;p76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rect b="b" l="l" r="r" t="t"/>
                    <a:pathLst>
                      <a:path extrusionOk="0" h="5349" w="556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65" name="Google Shape;6565;p76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566" name="Google Shape;6566;p76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6567" name="Google Shape;6567;p76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6568" name="Google Shape;6568;p76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rect b="b" l="l" r="r" t="t"/>
                      <a:pathLst>
                        <a:path extrusionOk="0" fill="none" h="1" w="17599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69" name="Google Shape;6569;p76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70" name="Google Shape;6570;p76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rect b="b" l="l" r="r" t="t"/>
                      <a:pathLst>
                        <a:path extrusionOk="0" fill="none" h="45330" w="18623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6571" name="Google Shape;6571;p76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rect b="b" l="l" r="r" t="t"/>
                    <a:pathLst>
                      <a:path extrusionOk="0" h="21447" w="37115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72" name="Google Shape;6572;p76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573" name="Google Shape;6573;p76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rect b="b" l="l" r="r" t="t"/>
                <a:pathLst>
                  <a:path extrusionOk="0" fill="none" h="63161" w="63165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574" name="Google Shape;6574;p76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6575" name="Google Shape;6575;p76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6576" name="Google Shape;6576;p76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77" name="Google Shape;6577;p76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rect b="b" l="l" r="r" t="t"/>
                    <a:pathLst>
                      <a:path extrusionOk="0" h="5349" w="5349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78" name="Google Shape;6578;p76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579" name="Google Shape;6579;p76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6580" name="Google Shape;6580;p76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rect b="b" l="l" r="r" t="t"/>
                    <a:pathLst>
                      <a:path extrusionOk="0" fill="none" h="38848" w="30556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81" name="Google Shape;6581;p76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6582" name="Google Shape;6582;p76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6583" name="Google Shape;6583;p76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6584" name="Google Shape;6584;p76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85" name="Google Shape;6585;p76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rect b="b" l="l" r="r" t="t"/>
                    <a:pathLst>
                      <a:path extrusionOk="0" fill="none" h="34405" w="30534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586" name="Google Shape;6586;p76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6587" name="Google Shape;6587;p76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88" name="Google Shape;6588;p76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89" name="Google Shape;6589;p76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6590" name="Google Shape;6590;p76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6591" name="Google Shape;6591;p76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6592" name="Google Shape;6592;p76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rect b="b" l="l" r="r" t="t"/>
                    <a:pathLst>
                      <a:path extrusionOk="0" fill="none" h="1" w="34959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93" name="Google Shape;6593;p76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rect b="b" l="l" r="r" t="t"/>
                    <a:pathLst>
                      <a:path extrusionOk="0" h="5349" w="5564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594" name="Google Shape;6594;p76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6595" name="Google Shape;6595;p76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596" name="Google Shape;6596;p76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6597" name="Google Shape;6597;p76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rect b="b" l="l" r="r" t="t"/>
                      <a:pathLst>
                        <a:path extrusionOk="0" fill="none" h="38848" w="2921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98" name="Google Shape;6598;p76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rect b="b" l="l" r="r" t="t"/>
                      <a:pathLst>
                        <a:path extrusionOk="0" h="5350" w="556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6599" name="Google Shape;6599;p76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6600" name="Google Shape;6600;p76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6601" name="Google Shape;6601;p76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rect b="b" l="l" r="r" t="t"/>
                    <a:pathLst>
                      <a:path extrusionOk="0" fill="none" h="1" w="33303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02" name="Google Shape;6602;p76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603" name="Google Shape;6603;p76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6604" name="Google Shape;6604;p76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6605" name="Google Shape;6605;p76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6606" name="Google Shape;6606;p76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rect b="b" l="l" r="r" t="t"/>
                        <a:pathLst>
                          <a:path extrusionOk="0" h="5349" w="5561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607" name="Google Shape;6607;p76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rect b="b" l="l" r="r" t="t"/>
                        <a:pathLst>
                          <a:path extrusionOk="0" fill="none" h="1" w="17599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rnd" cmpd="sng" w="9525">
                        <a:solidFill>
                          <a:srgbClr val="CFD9E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6608" name="Google Shape;6608;p76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rect b="b" l="l" r="r" t="t"/>
                      <a:pathLst>
                        <a:path extrusionOk="0" fill="none" h="45330" w="18044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6609" name="Google Shape;6609;p76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10" name="Google Shape;6610;p76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rect b="b" l="l" r="r" t="t"/>
                    <a:pathLst>
                      <a:path extrusionOk="0" h="21447" w="37118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611" name="Google Shape;6611;p76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6612" name="Google Shape;6612;p76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13" name="Google Shape;6613;p76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rect b="b" l="l" r="r" t="t"/>
                    <a:pathLst>
                      <a:path extrusionOk="0" fill="none" h="1" w="35018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6614" name="Google Shape;6614;p76"/>
          <p:cNvGrpSpPr/>
          <p:nvPr/>
        </p:nvGrpSpPr>
        <p:grpSpPr>
          <a:xfrm>
            <a:off x="2253298" y="2455640"/>
            <a:ext cx="948701" cy="935378"/>
            <a:chOff x="2253298" y="2428317"/>
            <a:chExt cx="948701" cy="935378"/>
          </a:xfrm>
        </p:grpSpPr>
        <p:sp>
          <p:nvSpPr>
            <p:cNvPr id="6615" name="Google Shape;6615;p76"/>
            <p:cNvSpPr/>
            <p:nvPr/>
          </p:nvSpPr>
          <p:spPr>
            <a:xfrm>
              <a:off x="2418065" y="2799334"/>
              <a:ext cx="619167" cy="193359"/>
            </a:xfrm>
            <a:custGeom>
              <a:rect b="b" l="l" r="r" t="t"/>
              <a:pathLst>
                <a:path extrusionOk="0" h="36397" w="116549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76"/>
            <p:cNvSpPr/>
            <p:nvPr/>
          </p:nvSpPr>
          <p:spPr>
            <a:xfrm>
              <a:off x="2373234" y="2761962"/>
              <a:ext cx="248482" cy="268106"/>
            </a:xfrm>
            <a:custGeom>
              <a:rect b="b" l="l" r="r" t="t"/>
              <a:pathLst>
                <a:path extrusionOk="0" h="50467" w="46773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76"/>
            <p:cNvSpPr/>
            <p:nvPr/>
          </p:nvSpPr>
          <p:spPr>
            <a:xfrm>
              <a:off x="2726356" y="3024889"/>
              <a:ext cx="2582" cy="99328"/>
            </a:xfrm>
            <a:custGeom>
              <a:rect b="b" l="l" r="r" t="t"/>
              <a:pathLst>
                <a:path extrusionOk="0" h="18697" w="486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76"/>
            <p:cNvSpPr/>
            <p:nvPr/>
          </p:nvSpPr>
          <p:spPr>
            <a:xfrm>
              <a:off x="2785174" y="3024884"/>
              <a:ext cx="287220" cy="99333"/>
            </a:xfrm>
            <a:custGeom>
              <a:rect b="b" l="l" r="r" t="t"/>
              <a:pathLst>
                <a:path extrusionOk="0" h="18698" w="54065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76"/>
            <p:cNvSpPr/>
            <p:nvPr/>
          </p:nvSpPr>
          <p:spPr>
            <a:xfrm>
              <a:off x="2382903" y="3024884"/>
              <a:ext cx="287215" cy="99333"/>
            </a:xfrm>
            <a:custGeom>
              <a:rect b="b" l="l" r="r" t="t"/>
              <a:pathLst>
                <a:path extrusionOk="0" h="18698" w="54064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76"/>
            <p:cNvSpPr/>
            <p:nvPr/>
          </p:nvSpPr>
          <p:spPr>
            <a:xfrm>
              <a:off x="2596756" y="3151259"/>
              <a:ext cx="261784" cy="212436"/>
            </a:xfrm>
            <a:custGeom>
              <a:rect b="b" l="l" r="r" t="t"/>
              <a:pathLst>
                <a:path extrusionOk="0" h="39988" w="49277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76"/>
            <p:cNvSpPr/>
            <p:nvPr/>
          </p:nvSpPr>
          <p:spPr>
            <a:xfrm>
              <a:off x="2940204" y="3151259"/>
              <a:ext cx="261795" cy="212436"/>
            </a:xfrm>
            <a:custGeom>
              <a:rect b="b" l="l" r="r" t="t"/>
              <a:pathLst>
                <a:path extrusionOk="0" h="39988" w="49279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76"/>
            <p:cNvSpPr/>
            <p:nvPr/>
          </p:nvSpPr>
          <p:spPr>
            <a:xfrm>
              <a:off x="2253298" y="3151259"/>
              <a:ext cx="261795" cy="212436"/>
            </a:xfrm>
            <a:custGeom>
              <a:rect b="b" l="l" r="r" t="t"/>
              <a:pathLst>
                <a:path extrusionOk="0" h="39988" w="49279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76"/>
            <p:cNvSpPr/>
            <p:nvPr/>
          </p:nvSpPr>
          <p:spPr>
            <a:xfrm>
              <a:off x="2718685" y="3113966"/>
              <a:ext cx="17919" cy="17924"/>
            </a:xfrm>
            <a:custGeom>
              <a:rect b="b" l="l" r="r" t="t"/>
              <a:pathLst>
                <a:path extrusionOk="0" h="3374" w="3373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76"/>
            <p:cNvSpPr/>
            <p:nvPr/>
          </p:nvSpPr>
          <p:spPr>
            <a:xfrm>
              <a:off x="3062128" y="3113966"/>
              <a:ext cx="17924" cy="17924"/>
            </a:xfrm>
            <a:custGeom>
              <a:rect b="b" l="l" r="r" t="t"/>
              <a:pathLst>
                <a:path extrusionOk="0" h="3374" w="3374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76"/>
            <p:cNvSpPr/>
            <p:nvPr/>
          </p:nvSpPr>
          <p:spPr>
            <a:xfrm>
              <a:off x="2375226" y="3113966"/>
              <a:ext cx="17924" cy="17924"/>
            </a:xfrm>
            <a:custGeom>
              <a:rect b="b" l="l" r="r" t="t"/>
              <a:pathLst>
                <a:path extrusionOk="0" h="3374" w="3374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76"/>
            <p:cNvSpPr/>
            <p:nvPr/>
          </p:nvSpPr>
          <p:spPr>
            <a:xfrm>
              <a:off x="2718685" y="3017224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76"/>
            <p:cNvSpPr/>
            <p:nvPr/>
          </p:nvSpPr>
          <p:spPr>
            <a:xfrm>
              <a:off x="2777509" y="3017224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76"/>
            <p:cNvSpPr/>
            <p:nvPr/>
          </p:nvSpPr>
          <p:spPr>
            <a:xfrm>
              <a:off x="2659856" y="3017224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76"/>
            <p:cNvSpPr/>
            <p:nvPr/>
          </p:nvSpPr>
          <p:spPr>
            <a:xfrm>
              <a:off x="2726356" y="2667807"/>
              <a:ext cx="2582" cy="99322"/>
            </a:xfrm>
            <a:custGeom>
              <a:rect b="b" l="l" r="r" t="t"/>
              <a:pathLst>
                <a:path extrusionOk="0" h="18696" w="486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76"/>
            <p:cNvSpPr/>
            <p:nvPr/>
          </p:nvSpPr>
          <p:spPr>
            <a:xfrm>
              <a:off x="2785174" y="2667796"/>
              <a:ext cx="287210" cy="99333"/>
            </a:xfrm>
            <a:custGeom>
              <a:rect b="b" l="l" r="r" t="t"/>
              <a:pathLst>
                <a:path extrusionOk="0" h="18698" w="54063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76"/>
            <p:cNvSpPr/>
            <p:nvPr/>
          </p:nvSpPr>
          <p:spPr>
            <a:xfrm>
              <a:off x="2382892" y="2667796"/>
              <a:ext cx="287226" cy="99333"/>
            </a:xfrm>
            <a:custGeom>
              <a:rect b="b" l="l" r="r" t="t"/>
              <a:pathLst>
                <a:path extrusionOk="0" h="18698" w="54066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76"/>
            <p:cNvSpPr/>
            <p:nvPr/>
          </p:nvSpPr>
          <p:spPr>
            <a:xfrm>
              <a:off x="2596756" y="2428317"/>
              <a:ext cx="261784" cy="212447"/>
            </a:xfrm>
            <a:custGeom>
              <a:rect b="b" l="l" r="r" t="t"/>
              <a:pathLst>
                <a:path extrusionOk="0" h="39990" w="49277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76"/>
            <p:cNvSpPr/>
            <p:nvPr/>
          </p:nvSpPr>
          <p:spPr>
            <a:xfrm>
              <a:off x="2940204" y="2428317"/>
              <a:ext cx="261795" cy="212447"/>
            </a:xfrm>
            <a:custGeom>
              <a:rect b="b" l="l" r="r" t="t"/>
              <a:pathLst>
                <a:path extrusionOk="0" h="39990" w="49279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76"/>
            <p:cNvSpPr/>
            <p:nvPr/>
          </p:nvSpPr>
          <p:spPr>
            <a:xfrm>
              <a:off x="2253298" y="2428317"/>
              <a:ext cx="261795" cy="212447"/>
            </a:xfrm>
            <a:custGeom>
              <a:rect b="b" l="l" r="r" t="t"/>
              <a:pathLst>
                <a:path extrusionOk="0" h="39990" w="49279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76"/>
            <p:cNvSpPr/>
            <p:nvPr/>
          </p:nvSpPr>
          <p:spPr>
            <a:xfrm>
              <a:off x="2718685" y="2660136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76"/>
            <p:cNvSpPr/>
            <p:nvPr/>
          </p:nvSpPr>
          <p:spPr>
            <a:xfrm>
              <a:off x="3062128" y="2660136"/>
              <a:ext cx="17924" cy="17919"/>
            </a:xfrm>
            <a:custGeom>
              <a:rect b="b" l="l" r="r" t="t"/>
              <a:pathLst>
                <a:path extrusionOk="0" h="3373" w="3374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76"/>
            <p:cNvSpPr/>
            <p:nvPr/>
          </p:nvSpPr>
          <p:spPr>
            <a:xfrm>
              <a:off x="2375226" y="2660136"/>
              <a:ext cx="17924" cy="17919"/>
            </a:xfrm>
            <a:custGeom>
              <a:rect b="b" l="l" r="r" t="t"/>
              <a:pathLst>
                <a:path extrusionOk="0" h="3373" w="3374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76"/>
            <p:cNvSpPr/>
            <p:nvPr/>
          </p:nvSpPr>
          <p:spPr>
            <a:xfrm>
              <a:off x="2718685" y="2756878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76"/>
            <p:cNvSpPr/>
            <p:nvPr/>
          </p:nvSpPr>
          <p:spPr>
            <a:xfrm>
              <a:off x="2777509" y="2756878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76"/>
            <p:cNvSpPr/>
            <p:nvPr/>
          </p:nvSpPr>
          <p:spPr>
            <a:xfrm>
              <a:off x="2659856" y="2756878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76"/>
            <p:cNvSpPr/>
            <p:nvPr/>
          </p:nvSpPr>
          <p:spPr>
            <a:xfrm>
              <a:off x="2301024" y="2533889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76"/>
            <p:cNvSpPr/>
            <p:nvPr/>
          </p:nvSpPr>
          <p:spPr>
            <a:xfrm>
              <a:off x="2644918" y="2533889"/>
              <a:ext cx="163747" cy="1291"/>
            </a:xfrm>
            <a:custGeom>
              <a:rect b="b" l="l" r="r" t="t"/>
              <a:pathLst>
                <a:path extrusionOk="0" h="243" w="30823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76"/>
            <p:cNvSpPr/>
            <p:nvPr/>
          </p:nvSpPr>
          <p:spPr>
            <a:xfrm>
              <a:off x="2990071" y="2533889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76"/>
            <p:cNvSpPr/>
            <p:nvPr/>
          </p:nvSpPr>
          <p:spPr>
            <a:xfrm>
              <a:off x="2644918" y="3256825"/>
              <a:ext cx="163758" cy="1291"/>
            </a:xfrm>
            <a:custGeom>
              <a:rect b="b" l="l" r="r" t="t"/>
              <a:pathLst>
                <a:path extrusionOk="0" h="243" w="30825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76"/>
            <p:cNvSpPr/>
            <p:nvPr/>
          </p:nvSpPr>
          <p:spPr>
            <a:xfrm>
              <a:off x="2301427" y="3256825"/>
              <a:ext cx="163758" cy="1291"/>
            </a:xfrm>
            <a:custGeom>
              <a:rect b="b" l="l" r="r" t="t"/>
              <a:pathLst>
                <a:path extrusionOk="0" h="243" w="30825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76"/>
            <p:cNvSpPr/>
            <p:nvPr/>
          </p:nvSpPr>
          <p:spPr>
            <a:xfrm>
              <a:off x="2990102" y="3256847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76"/>
            <p:cNvSpPr/>
            <p:nvPr/>
          </p:nvSpPr>
          <p:spPr>
            <a:xfrm>
              <a:off x="2833559" y="2761962"/>
              <a:ext cx="248503" cy="268106"/>
            </a:xfrm>
            <a:custGeom>
              <a:rect b="b" l="l" r="r" t="t"/>
              <a:pathLst>
                <a:path extrusionOk="0" h="50467" w="46777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41"/>
          <p:cNvSpPr txBox="1"/>
          <p:nvPr>
            <p:ph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3" name="Google Shape;1853;p41"/>
          <p:cNvSpPr txBox="1"/>
          <p:nvPr>
            <p:ph idx="1" type="subTitle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854" name="Google Shape;1854;p41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OF THE SECTION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1" name="Shape 6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2" name="Google Shape;6652;p77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6653" name="Google Shape;6653;p77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ABBCC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54" name="Google Shape;6654;p77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55" name="Google Shape;6655;p77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56" name="Google Shape;6656;p77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57" name="Google Shape;6657;p77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58" name="Google Shape;6658;p77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59" name="Google Shape;6659;p77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0" name="Google Shape;6660;p77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1" name="Google Shape;6661;p77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2" name="Google Shape;6662;p77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3" name="Google Shape;6663;p77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4" name="Google Shape;6664;p77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5" name="Google Shape;6665;p77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6" name="Google Shape;6666;p77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6667" name="Google Shape;6667;p77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6668" name="Google Shape;6668;p77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rect b="b" l="l" r="r" t="t"/>
                <a:pathLst>
                  <a:path extrusionOk="0" h="2157" w="180762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69" name="Google Shape;6669;p77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70" name="Google Shape;6670;p77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71" name="Google Shape;6671;p77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72" name="Google Shape;6672;p77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73" name="Google Shape;6673;p77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74" name="Google Shape;6674;p77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rect b="b" l="l" r="r" t="t"/>
                <a:pathLst>
                  <a:path extrusionOk="0" h="2157" w="36851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75" name="Google Shape;6675;p77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rect b="b" l="l" r="r" t="t"/>
                <a:pathLst>
                  <a:path extrusionOk="0" h="2156" w="81476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76" name="Google Shape;6676;p77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rect b="b" l="l" r="r" t="t"/>
                <a:pathLst>
                  <a:path extrusionOk="0" h="2156" w="4328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77" name="Google Shape;6677;p77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rect b="b" l="l" r="r" t="t"/>
                <a:pathLst>
                  <a:path extrusionOk="0" h="2156" w="81797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78" name="Google Shape;6678;p77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rect b="b" l="l" r="r" t="t"/>
                <a:pathLst>
                  <a:path extrusionOk="0" h="2156" w="66033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79" name="Google Shape;6679;p77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rect b="b" l="l" r="r" t="t"/>
                <a:pathLst>
                  <a:path extrusionOk="0" h="2144" w="45745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6680" name="Google Shape;6680;p77"/>
          <p:cNvGraphicFramePr/>
          <p:nvPr/>
        </p:nvGraphicFramePr>
        <p:xfrm>
          <a:off x="594967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{96137211-A245-40B5-BD4B-09AF98BB89F1}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6681" name="Google Shape;6681;p77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6682" name="Google Shape;6682;p77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3" name="Google Shape;6683;p77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4" name="Google Shape;6684;p77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85" name="Google Shape;6685;p77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686" name="Google Shape;6686;p77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687" name="Google Shape;6687;p77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688" name="Google Shape;6688;p77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689" name="Google Shape;6689;p77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77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77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77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77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77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77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696" name="Google Shape;6696;p77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697" name="Google Shape;6697;p77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698" name="Google Shape;6698;p77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9" name="Google Shape;6699;p77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6700" name="Google Shape;6700;p77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77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77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77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77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77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77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77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77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77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77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77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77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77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77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77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77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77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77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77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77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77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77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77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77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77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77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77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77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77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77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77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6732" name="Google Shape;6732;p77"/>
          <p:cNvGraphicFramePr/>
          <p:nvPr/>
        </p:nvGraphicFramePr>
        <p:xfrm>
          <a:off x="5949700" y="118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{96137211-A245-40B5-BD4B-09AF98BB89F1}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33" name="Google Shape;6733;p77"/>
          <p:cNvGraphicFramePr/>
          <p:nvPr/>
        </p:nvGraphicFramePr>
        <p:xfrm>
          <a:off x="3356413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{96137211-A245-40B5-BD4B-09AF98BB89F1}</a:tableStyleId>
              </a:tblPr>
              <a:tblGrid>
                <a:gridCol w="590850"/>
                <a:gridCol w="590850"/>
                <a:gridCol w="590850"/>
                <a:gridCol w="590850"/>
              </a:tblGrid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6734" name="Google Shape;6734;p77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6735" name="Google Shape;6735;p77"/>
            <p:cNvSpPr/>
            <p:nvPr/>
          </p:nvSpPr>
          <p:spPr>
            <a:xfrm flipH="1" rot="5400000">
              <a:off x="4560736" y="2223904"/>
              <a:ext cx="66300" cy="12276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F4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77"/>
            <p:cNvSpPr/>
            <p:nvPr/>
          </p:nvSpPr>
          <p:spPr>
            <a:xfrm flipH="1" rot="5400000">
              <a:off x="4086125" y="2698647"/>
              <a:ext cx="66900" cy="2784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7" name="Google Shape;6737;p77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6738" name="Google Shape;6738;p77"/>
            <p:cNvSpPr/>
            <p:nvPr/>
          </p:nvSpPr>
          <p:spPr>
            <a:xfrm flipH="1" rot="5400000">
              <a:off x="4560736" y="2223904"/>
              <a:ext cx="66300" cy="12276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F4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77"/>
            <p:cNvSpPr/>
            <p:nvPr/>
          </p:nvSpPr>
          <p:spPr>
            <a:xfrm flipH="1" rot="5400000">
              <a:off x="4086125" y="2698647"/>
              <a:ext cx="66900" cy="2784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0" name="Google Shape;6740;p77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6741" name="Google Shape;6741;p77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6742" name="Google Shape;6742;p77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3" name="Google Shape;6743;p77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4" name="Google Shape;6744;p77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5" name="Google Shape;6745;p77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6" name="Google Shape;6746;p77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7" name="Google Shape;6747;p77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48" name="Google Shape;6748;p77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6749" name="Google Shape;6749;p77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0" name="Google Shape;6750;p77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1" name="Google Shape;6751;p77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2" name="Google Shape;6752;p77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3" name="Google Shape;6753;p77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4" name="Google Shape;6754;p77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55" name="Google Shape;6755;p77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6756" name="Google Shape;6756;p77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7" name="Google Shape;6757;p77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8" name="Google Shape;6758;p77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9" name="Google Shape;6759;p77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0" name="Google Shape;6760;p77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1" name="Google Shape;6761;p77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62" name="Google Shape;6762;p77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6763" name="Google Shape;6763;p77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4" name="Google Shape;6764;p77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5" name="Google Shape;6765;p77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6" name="Google Shape;6766;p77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7" name="Google Shape;6767;p77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8" name="Google Shape;6768;p77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69" name="Google Shape;6769;p77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6770" name="Google Shape;6770;p77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1" name="Google Shape;6771;p77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2" name="Google Shape;6772;p77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3" name="Google Shape;6773;p77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4" name="Google Shape;6774;p77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5" name="Google Shape;6775;p77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6776" name="Google Shape;6776;p77"/>
          <p:cNvGraphicFramePr/>
          <p:nvPr/>
        </p:nvGraphicFramePr>
        <p:xfrm>
          <a:off x="72492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{96137211-A245-40B5-BD4B-09AF98BB89F1}</a:tableStyleId>
              </a:tblPr>
              <a:tblGrid>
                <a:gridCol w="600900"/>
                <a:gridCol w="600900"/>
                <a:gridCol w="600900"/>
                <a:gridCol w="600900"/>
              </a:tblGrid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6777" name="Google Shape;6777;p77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6778" name="Google Shape;6778;p77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6779" name="Google Shape;6779;p77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780" name="Google Shape;6780;p77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</p:grpSp>
        <p:grpSp>
          <p:nvGrpSpPr>
            <p:cNvPr id="6781" name="Google Shape;6781;p77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6782" name="Google Shape;6782;p77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783" name="Google Shape;6783;p77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784" name="Google Shape;6784;p77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785" name="Google Shape;6785;p77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786" name="Google Shape;6786;p77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</p:grpSp>
        <p:grpSp>
          <p:nvGrpSpPr>
            <p:cNvPr id="6787" name="Google Shape;6787;p77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6788" name="Google Shape;6788;p77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6789" name="Google Shape;6789;p77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0" name="Google Shape;6790;p77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91" name="Google Shape;6791;p77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6792" name="Google Shape;6792;p77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3" name="Google Shape;6793;p77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94" name="Google Shape;6794;p77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6795" name="Google Shape;6795;p77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6" name="Google Shape;6796;p77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97" name="Google Shape;6797;p77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6798" name="Google Shape;6798;p77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9" name="Google Shape;6799;p77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00" name="Google Shape;6800;p77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6801" name="Google Shape;6801;p77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2" name="Google Shape;6802;p77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03" name="Google Shape;6803;p77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6804" name="Google Shape;6804;p77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5" name="Google Shape;6805;p77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06" name="Google Shape;6806;p77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6807" name="Google Shape;6807;p77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8" name="Google Shape;6808;p77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09" name="Google Shape;6809;p77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6810" name="Google Shape;6810;p77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1" name="Google Shape;6811;p77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12" name="Google Shape;6812;p77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6813" name="Google Shape;6813;p77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4" name="Google Shape;6814;p77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15" name="Google Shape;6815;p77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6816" name="Google Shape;6816;p77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7" name="Google Shape;6817;p77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1" name="Shape 6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2" name="Google Shape;6822;p78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6823" name="Google Shape;6823;p78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6824" name="Google Shape;6824;p78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rect b="b" l="l" r="r" t="t"/>
                <a:pathLst>
                  <a:path extrusionOk="0" h="42771" w="46769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5" name="Google Shape;6825;p78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26" name="Google Shape;6826;p78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6827" name="Google Shape;6827;p78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rect b="b" l="l" r="r" t="t"/>
                <a:pathLst>
                  <a:path extrusionOk="0" h="37640" w="45815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8" name="Google Shape;6828;p78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29" name="Google Shape;6829;p78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6830" name="Google Shape;6830;p78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rect b="b" l="l" r="r" t="t"/>
                <a:pathLst>
                  <a:path extrusionOk="0" h="33050" w="43519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1" name="Google Shape;6831;p78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rect b="b" l="l" r="r" t="t"/>
                <a:pathLst>
                  <a:path extrusionOk="0" h="5495" w="5494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32" name="Google Shape;6832;p78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6833" name="Google Shape;6833;p78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rect b="b" l="l" r="r" t="t"/>
                <a:pathLst>
                  <a:path extrusionOk="0" h="29378" w="40073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4" name="Google Shape;6834;p78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35" name="Google Shape;6835;p78"/>
            <p:cNvSpPr/>
            <p:nvPr/>
          </p:nvSpPr>
          <p:spPr>
            <a:xfrm>
              <a:off x="986565" y="1362064"/>
              <a:ext cx="363666" cy="363650"/>
            </a:xfrm>
            <a:custGeom>
              <a:rect b="b" l="l" r="r" t="t"/>
              <a:pathLst>
                <a:path extrusionOk="0" h="22517" w="22518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6" name="Google Shape;6836;p78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6837" name="Google Shape;6837;p78"/>
            <p:cNvSpPr/>
            <p:nvPr/>
          </p:nvSpPr>
          <p:spPr>
            <a:xfrm>
              <a:off x="6655300" y="3128850"/>
              <a:ext cx="637150" cy="631950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78"/>
            <p:cNvSpPr/>
            <p:nvPr/>
          </p:nvSpPr>
          <p:spPr>
            <a:xfrm>
              <a:off x="6673425" y="3771400"/>
              <a:ext cx="600850" cy="600800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78"/>
            <p:cNvSpPr/>
            <p:nvPr/>
          </p:nvSpPr>
          <p:spPr>
            <a:xfrm>
              <a:off x="6073050" y="3509700"/>
              <a:ext cx="641725" cy="636800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78"/>
            <p:cNvSpPr/>
            <p:nvPr/>
          </p:nvSpPr>
          <p:spPr>
            <a:xfrm>
              <a:off x="6124575" y="2917775"/>
              <a:ext cx="572575" cy="572525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78"/>
            <p:cNvSpPr/>
            <p:nvPr/>
          </p:nvSpPr>
          <p:spPr>
            <a:xfrm>
              <a:off x="6459975" y="2867300"/>
              <a:ext cx="101300" cy="50500"/>
            </a:xfrm>
            <a:custGeom>
              <a:rect b="b" l="l" r="r" t="t"/>
              <a:pathLst>
                <a:path extrusionOk="0" h="2020" w="4052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78"/>
            <p:cNvSpPr/>
            <p:nvPr/>
          </p:nvSpPr>
          <p:spPr>
            <a:xfrm>
              <a:off x="6389025" y="2860025"/>
              <a:ext cx="63100" cy="15700"/>
            </a:xfrm>
            <a:custGeom>
              <a:rect b="b" l="l" r="r" t="t"/>
              <a:pathLst>
                <a:path extrusionOk="0" h="628" w="2524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78"/>
            <p:cNvSpPr/>
            <p:nvPr/>
          </p:nvSpPr>
          <p:spPr>
            <a:xfrm>
              <a:off x="6279750" y="2879875"/>
              <a:ext cx="39600" cy="26000"/>
            </a:xfrm>
            <a:custGeom>
              <a:rect b="b" l="l" r="r" t="t"/>
              <a:pathLst>
                <a:path extrusionOk="0" h="1040" w="1584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78"/>
            <p:cNvSpPr/>
            <p:nvPr/>
          </p:nvSpPr>
          <p:spPr>
            <a:xfrm>
              <a:off x="6325825" y="2862750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78"/>
            <p:cNvSpPr/>
            <p:nvPr/>
          </p:nvSpPr>
          <p:spPr>
            <a:xfrm>
              <a:off x="7023725" y="3061400"/>
              <a:ext cx="101300" cy="50475"/>
            </a:xfrm>
            <a:custGeom>
              <a:rect b="b" l="l" r="r" t="t"/>
              <a:pathLst>
                <a:path extrusionOk="0" h="2019" w="4052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78"/>
            <p:cNvSpPr/>
            <p:nvPr/>
          </p:nvSpPr>
          <p:spPr>
            <a:xfrm>
              <a:off x="6952750" y="3054150"/>
              <a:ext cx="63100" cy="15650"/>
            </a:xfrm>
            <a:custGeom>
              <a:rect b="b" l="l" r="r" t="t"/>
              <a:pathLst>
                <a:path extrusionOk="0" h="626" w="2524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78"/>
            <p:cNvSpPr/>
            <p:nvPr/>
          </p:nvSpPr>
          <p:spPr>
            <a:xfrm>
              <a:off x="6843450" y="3073975"/>
              <a:ext cx="39625" cy="26025"/>
            </a:xfrm>
            <a:custGeom>
              <a:rect b="b" l="l" r="r" t="t"/>
              <a:pathLst>
                <a:path extrusionOk="0" h="1041" w="1585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78"/>
            <p:cNvSpPr/>
            <p:nvPr/>
          </p:nvSpPr>
          <p:spPr>
            <a:xfrm>
              <a:off x="6889575" y="3056825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78"/>
            <p:cNvSpPr/>
            <p:nvPr/>
          </p:nvSpPr>
          <p:spPr>
            <a:xfrm>
              <a:off x="6245350" y="4177200"/>
              <a:ext cx="101275" cy="50475"/>
            </a:xfrm>
            <a:custGeom>
              <a:rect b="b" l="l" r="r" t="t"/>
              <a:pathLst>
                <a:path extrusionOk="0" h="2019" w="4051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78"/>
            <p:cNvSpPr/>
            <p:nvPr/>
          </p:nvSpPr>
          <p:spPr>
            <a:xfrm>
              <a:off x="6354525" y="4219275"/>
              <a:ext cx="63075" cy="15675"/>
            </a:xfrm>
            <a:custGeom>
              <a:rect b="b" l="l" r="r" t="t"/>
              <a:pathLst>
                <a:path extrusionOk="0" h="627" w="2523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78"/>
            <p:cNvSpPr/>
            <p:nvPr/>
          </p:nvSpPr>
          <p:spPr>
            <a:xfrm>
              <a:off x="6487275" y="4189125"/>
              <a:ext cx="39625" cy="25975"/>
            </a:xfrm>
            <a:custGeom>
              <a:rect b="b" l="l" r="r" t="t"/>
              <a:pathLst>
                <a:path extrusionOk="0" h="1039" w="1585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78"/>
            <p:cNvSpPr/>
            <p:nvPr/>
          </p:nvSpPr>
          <p:spPr>
            <a:xfrm>
              <a:off x="6426350" y="4209850"/>
              <a:ext cx="54475" cy="22400"/>
            </a:xfrm>
            <a:custGeom>
              <a:rect b="b" l="l" r="r" t="t"/>
              <a:pathLst>
                <a:path extrusionOk="0" h="896" w="2179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78"/>
            <p:cNvSpPr/>
            <p:nvPr/>
          </p:nvSpPr>
          <p:spPr>
            <a:xfrm>
              <a:off x="5992275" y="36748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78"/>
            <p:cNvSpPr/>
            <p:nvPr/>
          </p:nvSpPr>
          <p:spPr>
            <a:xfrm>
              <a:off x="5985650" y="3783750"/>
              <a:ext cx="16125" cy="62275"/>
            </a:xfrm>
            <a:custGeom>
              <a:rect b="b" l="l" r="r" t="t"/>
              <a:pathLst>
                <a:path extrusionOk="0" h="2491" w="645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78"/>
            <p:cNvSpPr/>
            <p:nvPr/>
          </p:nvSpPr>
          <p:spPr>
            <a:xfrm>
              <a:off x="6004725" y="3916700"/>
              <a:ext cx="27875" cy="38100"/>
            </a:xfrm>
            <a:custGeom>
              <a:rect b="b" l="l" r="r" t="t"/>
              <a:pathLst>
                <a:path extrusionOk="0" h="1524" w="1115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78"/>
            <p:cNvSpPr/>
            <p:nvPr/>
          </p:nvSpPr>
          <p:spPr>
            <a:xfrm>
              <a:off x="5987900" y="3855450"/>
              <a:ext cx="23600" cy="53200"/>
            </a:xfrm>
            <a:custGeom>
              <a:rect b="b" l="l" r="r" t="t"/>
              <a:pathLst>
                <a:path extrusionOk="0" h="2128" w="944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78"/>
            <p:cNvSpPr/>
            <p:nvPr/>
          </p:nvSpPr>
          <p:spPr>
            <a:xfrm>
              <a:off x="6071975" y="3300325"/>
              <a:ext cx="52475" cy="102475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78"/>
            <p:cNvSpPr/>
            <p:nvPr/>
          </p:nvSpPr>
          <p:spPr>
            <a:xfrm>
              <a:off x="6122225" y="3408475"/>
              <a:ext cx="47725" cy="4955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78"/>
            <p:cNvSpPr/>
            <p:nvPr/>
          </p:nvSpPr>
          <p:spPr>
            <a:xfrm>
              <a:off x="6228150" y="3490275"/>
              <a:ext cx="42050" cy="21525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78"/>
            <p:cNvSpPr/>
            <p:nvPr/>
          </p:nvSpPr>
          <p:spPr>
            <a:xfrm>
              <a:off x="6172850" y="3459275"/>
              <a:ext cx="49900" cy="34575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78"/>
            <p:cNvSpPr/>
            <p:nvPr/>
          </p:nvSpPr>
          <p:spPr>
            <a:xfrm>
              <a:off x="7323825" y="34952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78"/>
            <p:cNvSpPr/>
            <p:nvPr/>
          </p:nvSpPr>
          <p:spPr>
            <a:xfrm>
              <a:off x="7365575" y="3423925"/>
              <a:ext cx="16150" cy="62275"/>
            </a:xfrm>
            <a:custGeom>
              <a:rect b="b" l="l" r="r" t="t"/>
              <a:pathLst>
                <a:path extrusionOk="0" h="2491" w="646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78"/>
            <p:cNvSpPr/>
            <p:nvPr/>
          </p:nvSpPr>
          <p:spPr>
            <a:xfrm>
              <a:off x="7334775" y="3315150"/>
              <a:ext cx="27850" cy="38100"/>
            </a:xfrm>
            <a:custGeom>
              <a:rect b="b" l="l" r="r" t="t"/>
              <a:pathLst>
                <a:path extrusionOk="0" h="1524" w="1114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78"/>
            <p:cNvSpPr/>
            <p:nvPr/>
          </p:nvSpPr>
          <p:spPr>
            <a:xfrm>
              <a:off x="7355800" y="3361300"/>
              <a:ext cx="23650" cy="53200"/>
            </a:xfrm>
            <a:custGeom>
              <a:rect b="b" l="l" r="r" t="t"/>
              <a:pathLst>
                <a:path extrusionOk="0" h="2128" w="946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78"/>
            <p:cNvSpPr/>
            <p:nvPr/>
          </p:nvSpPr>
          <p:spPr>
            <a:xfrm>
              <a:off x="7093025" y="4348600"/>
              <a:ext cx="104200" cy="51200"/>
            </a:xfrm>
            <a:custGeom>
              <a:rect b="b" l="l" r="r" t="t"/>
              <a:pathLst>
                <a:path extrusionOk="0" h="2048" w="4168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78"/>
            <p:cNvSpPr/>
            <p:nvPr/>
          </p:nvSpPr>
          <p:spPr>
            <a:xfrm>
              <a:off x="7201150" y="4302925"/>
              <a:ext cx="51100" cy="46100"/>
            </a:xfrm>
            <a:custGeom>
              <a:rect b="b" l="l" r="r" t="t"/>
              <a:pathLst>
                <a:path extrusionOk="0" h="1844" w="2044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78"/>
            <p:cNvSpPr/>
            <p:nvPr/>
          </p:nvSpPr>
          <p:spPr>
            <a:xfrm>
              <a:off x="7282950" y="4203000"/>
              <a:ext cx="22950" cy="40225"/>
            </a:xfrm>
            <a:custGeom>
              <a:rect b="b" l="l" r="r" t="t"/>
              <a:pathLst>
                <a:path extrusionOk="0" h="1609" w="918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78"/>
            <p:cNvSpPr/>
            <p:nvPr/>
          </p:nvSpPr>
          <p:spPr>
            <a:xfrm>
              <a:off x="7252000" y="4250300"/>
              <a:ext cx="36300" cy="48175"/>
            </a:xfrm>
            <a:custGeom>
              <a:rect b="b" l="l" r="r" t="t"/>
              <a:pathLst>
                <a:path extrusionOk="0" h="1927" w="1452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9" name="Google Shape;6869;p78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6870" name="Google Shape;6870;p78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71" name="Google Shape;6871;p78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6872" name="Google Shape;6872;p78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73" name="Google Shape;6873;p78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74" name="Google Shape;6874;p78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6875" name="Google Shape;6875;p78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76" name="Google Shape;6876;p78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77" name="Google Shape;6877;p78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6878" name="Google Shape;6878;p78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79" name="Google Shape;6879;p78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80" name="Google Shape;6880;p78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6881" name="Google Shape;6881;p78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82" name="Google Shape;6882;p78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83" name="Google Shape;6883;p78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6884" name="Google Shape;6884;p78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85" name="Google Shape;6885;p78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86" name="Google Shape;6886;p78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6887" name="Google Shape;6887;p78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6888" name="Google Shape;6888;p78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9" name="Google Shape;6889;p78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rect b="b" l="l" r="r" t="t"/>
                <a:pathLst>
                  <a:path extrusionOk="0" h="3168" w="3169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90" name="Google Shape;6890;p78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6891" name="Google Shape;6891;p78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2" name="Google Shape;6892;p78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rect b="b" l="l" r="r" t="t"/>
                <a:pathLst>
                  <a:path extrusionOk="0" h="3168" w="3167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93" name="Google Shape;6893;p78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6894" name="Google Shape;6894;p78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rect b="b" l="l" r="r" t="t"/>
                <a:pathLst>
                  <a:path extrusionOk="0" h="8384" w="8383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5" name="Google Shape;6895;p78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rect b="b" l="l" r="r" t="t"/>
                <a:pathLst>
                  <a:path extrusionOk="0" h="3167" w="3167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96" name="Google Shape;6896;p78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6897" name="Google Shape;6897;p78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rect b="b" l="l" r="r" t="t"/>
                <a:pathLst>
                  <a:path extrusionOk="0" h="8382" w="8384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8" name="Google Shape;6898;p78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rect b="b" l="l" r="r" t="t"/>
                <a:pathLst>
                  <a:path extrusionOk="0" h="3167" w="3169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99" name="Google Shape;6899;p78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6900" name="Google Shape;6900;p78"/>
            <p:cNvSpPr/>
            <p:nvPr/>
          </p:nvSpPr>
          <p:spPr>
            <a:xfrm>
              <a:off x="5994669" y="1442730"/>
              <a:ext cx="202317" cy="202342"/>
            </a:xfrm>
            <a:custGeom>
              <a:rect b="b" l="l" r="r" t="t"/>
              <a:pathLst>
                <a:path extrusionOk="0" h="7942" w="7941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01" name="Google Shape;6901;p78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6902" name="Google Shape;6902;p78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rect b="b" l="l" r="r" t="t"/>
                <a:pathLst>
                  <a:path extrusionOk="0" h="9121" w="10195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3" name="Google Shape;6903;p78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rect b="b" l="l" r="r" t="t"/>
                <a:pathLst>
                  <a:path extrusionOk="0"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04" name="Google Shape;6904;p78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6905" name="Google Shape;6905;p78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rect b="b" l="l" r="r" t="t"/>
                <a:pathLst>
                  <a:path extrusionOk="0" h="9121" w="10193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6" name="Google Shape;6906;p78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rect b="b" l="l" r="r" t="t"/>
                <a:pathLst>
                  <a:path extrusionOk="0"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07" name="Google Shape;6907;p78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6908" name="Google Shape;6908;p78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rect b="b" l="l" r="r" t="t"/>
                <a:pathLst>
                  <a:path extrusionOk="0" h="9122" w="10193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9" name="Google Shape;6909;p78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rect b="b" l="l" r="r" t="t"/>
                <a:pathLst>
                  <a:path extrusionOk="0"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10" name="Google Shape;6910;p78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6911" name="Google Shape;6911;p78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rect b="b" l="l" r="r" t="t"/>
                <a:pathLst>
                  <a:path extrusionOk="0" h="9122" w="10193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2" name="Google Shape;6912;p78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rect b="b" l="l" r="r" t="t"/>
                <a:pathLst>
                  <a:path extrusionOk="0"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13" name="Google Shape;6913;p78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6914" name="Google Shape;6914;p78"/>
            <p:cNvSpPr/>
            <p:nvPr/>
          </p:nvSpPr>
          <p:spPr>
            <a:xfrm>
              <a:off x="2812050" y="2361475"/>
              <a:ext cx="516050" cy="266400"/>
            </a:xfrm>
            <a:custGeom>
              <a:rect b="b" l="l" r="r" t="t"/>
              <a:pathLst>
                <a:path extrusionOk="0" h="10656" w="20642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78"/>
            <p:cNvSpPr/>
            <p:nvPr/>
          </p:nvSpPr>
          <p:spPr>
            <a:xfrm>
              <a:off x="3082750" y="2645625"/>
              <a:ext cx="377550" cy="476425"/>
            </a:xfrm>
            <a:custGeom>
              <a:rect b="b" l="l" r="r" t="t"/>
              <a:pathLst>
                <a:path extrusionOk="0" h="19057" w="15102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78"/>
            <p:cNvSpPr/>
            <p:nvPr/>
          </p:nvSpPr>
          <p:spPr>
            <a:xfrm>
              <a:off x="3082750" y="2605975"/>
              <a:ext cx="244675" cy="231900"/>
            </a:xfrm>
            <a:custGeom>
              <a:rect b="b" l="l" r="r" t="t"/>
              <a:pathLst>
                <a:path extrusionOk="0" h="9276" w="9787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78"/>
            <p:cNvSpPr/>
            <p:nvPr/>
          </p:nvSpPr>
          <p:spPr>
            <a:xfrm>
              <a:off x="2679875" y="2645625"/>
              <a:ext cx="377575" cy="476425"/>
            </a:xfrm>
            <a:custGeom>
              <a:rect b="b" l="l" r="r" t="t"/>
              <a:pathLst>
                <a:path extrusionOk="0" h="19057" w="15103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78"/>
            <p:cNvSpPr/>
            <p:nvPr/>
          </p:nvSpPr>
          <p:spPr>
            <a:xfrm>
              <a:off x="2812775" y="2605975"/>
              <a:ext cx="244675" cy="231900"/>
            </a:xfrm>
            <a:custGeom>
              <a:rect b="b" l="l" r="r" t="t"/>
              <a:pathLst>
                <a:path extrusionOk="0" h="9276" w="9787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78"/>
            <p:cNvSpPr/>
            <p:nvPr/>
          </p:nvSpPr>
          <p:spPr>
            <a:xfrm>
              <a:off x="2944250" y="2859150"/>
              <a:ext cx="251675" cy="226375"/>
            </a:xfrm>
            <a:custGeom>
              <a:rect b="b" l="l" r="r" t="t"/>
              <a:pathLst>
                <a:path extrusionOk="0" h="9055" w="10067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0" name="Google Shape;6920;p78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6921" name="Google Shape;6921;p78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6922" name="Google Shape;6922;p78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rect b="b" l="l" r="r" t="t"/>
                <a:pathLst>
                  <a:path extrusionOk="0" h="5821" w="5983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3" name="Google Shape;6923;p78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rect b="b" l="l" r="r" t="t"/>
                <a:pathLst>
                  <a:path extrusionOk="0" h="3152" w="3304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24" name="Google Shape;6924;p78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6925" name="Google Shape;6925;p78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rect b="b" l="l" r="r" t="t"/>
                <a:pathLst>
                  <a:path extrusionOk="0" h="5824" w="6564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6" name="Google Shape;6926;p78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rect b="b" l="l" r="r" t="t"/>
                <a:pathLst>
                  <a:path extrusionOk="0" h="3148" w="3578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27" name="Google Shape;6927;p78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6928" name="Google Shape;6928;p78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rect b="b" l="l" r="r" t="t"/>
                <a:pathLst>
                  <a:path extrusionOk="0" h="5792" w="5995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9" name="Google Shape;6929;p78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rect b="b" l="l" r="r" t="t"/>
                <a:pathLst>
                  <a:path extrusionOk="0" h="3152" w="3463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30" name="Google Shape;6930;p78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6931" name="Google Shape;6931;p78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rect b="b" l="l" r="r" t="t"/>
                <a:pathLst>
                  <a:path extrusionOk="0" h="5821" w="5982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2" name="Google Shape;6932;p78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rect b="b" l="l" r="r" t="t"/>
                <a:pathLst>
                  <a:path extrusionOk="0" h="3150" w="3463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33" name="Google Shape;6933;p78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6934" name="Google Shape;6934;p78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6935" name="Google Shape;6935;p78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6" name="Google Shape;6936;p78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37" name="Google Shape;6937;p78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6938" name="Google Shape;6938;p78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9" name="Google Shape;6939;p78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40" name="Google Shape;6940;p78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6941" name="Google Shape;6941;p78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2" name="Google Shape;6942;p78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43" name="Google Shape;6943;p78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6944" name="Google Shape;6944;p78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5" name="Google Shape;6945;p78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46" name="Google Shape;6946;p78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6947" name="Google Shape;6947;p78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78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78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78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1" name="Google Shape;6951;p78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6952" name="Google Shape;6952;p78"/>
            <p:cNvSpPr/>
            <p:nvPr/>
          </p:nvSpPr>
          <p:spPr>
            <a:xfrm>
              <a:off x="7165957" y="2159753"/>
              <a:ext cx="286185" cy="107120"/>
            </a:xfrm>
            <a:custGeom>
              <a:rect b="b" l="l" r="r" t="t"/>
              <a:pathLst>
                <a:path extrusionOk="0" h="18156" w="48506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78"/>
            <p:cNvSpPr/>
            <p:nvPr/>
          </p:nvSpPr>
          <p:spPr>
            <a:xfrm>
              <a:off x="7085764" y="2536793"/>
              <a:ext cx="349475" cy="107120"/>
            </a:xfrm>
            <a:custGeom>
              <a:rect b="b" l="l" r="r" t="t"/>
              <a:pathLst>
                <a:path extrusionOk="0" h="18156" w="59233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78"/>
            <p:cNvSpPr/>
            <p:nvPr/>
          </p:nvSpPr>
          <p:spPr>
            <a:xfrm>
              <a:off x="6598259" y="2195183"/>
              <a:ext cx="271241" cy="107120"/>
            </a:xfrm>
            <a:custGeom>
              <a:rect b="b" l="l" r="r" t="t"/>
              <a:pathLst>
                <a:path extrusionOk="0" h="18156" w="45973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78"/>
            <p:cNvSpPr/>
            <p:nvPr/>
          </p:nvSpPr>
          <p:spPr>
            <a:xfrm>
              <a:off x="6604064" y="2370778"/>
              <a:ext cx="358696" cy="107126"/>
            </a:xfrm>
            <a:custGeom>
              <a:rect b="b" l="l" r="r" t="t"/>
              <a:pathLst>
                <a:path extrusionOk="0" h="18157" w="60796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78"/>
            <p:cNvSpPr/>
            <p:nvPr/>
          </p:nvSpPr>
          <p:spPr>
            <a:xfrm>
              <a:off x="6645158" y="2545743"/>
              <a:ext cx="358696" cy="109044"/>
            </a:xfrm>
            <a:custGeom>
              <a:rect b="b" l="l" r="r" t="t"/>
              <a:pathLst>
                <a:path extrusionOk="0" h="18482" w="60796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78"/>
            <p:cNvSpPr/>
            <p:nvPr/>
          </p:nvSpPr>
          <p:spPr>
            <a:xfrm>
              <a:off x="7155838" y="2352960"/>
              <a:ext cx="311302" cy="107120"/>
            </a:xfrm>
            <a:custGeom>
              <a:rect b="b" l="l" r="r" t="t"/>
              <a:pathLst>
                <a:path extrusionOk="0" h="18156" w="52763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58" name="Google Shape;6958;p78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6959" name="Google Shape;6959;p78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rect b="b" l="l" r="r" t="t"/>
                <a:pathLst>
                  <a:path extrusionOk="0" h="18156" w="16008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0" name="Google Shape;6960;p78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rect b="b" l="l" r="r" t="t"/>
                <a:pathLst>
                  <a:path extrusionOk="0" h="18156" w="10356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1" name="Google Shape;6961;p78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rect b="b" l="l" r="r" t="t"/>
                <a:pathLst>
                  <a:path extrusionOk="0" h="18156" w="10394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2" name="Google Shape;6962;p78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rect b="b" l="l" r="r" t="t"/>
                <a:pathLst>
                  <a:path extrusionOk="0" h="18157" w="24122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3" name="Google Shape;6963;p78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rect b="b" l="l" r="r" t="t"/>
                <a:pathLst>
                  <a:path extrusionOk="0" h="18482" w="12558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4" name="Google Shape;6964;p78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rect b="b" l="l" r="r" t="t"/>
                <a:pathLst>
                  <a:path extrusionOk="0" h="18156" w="16674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65" name="Google Shape;6965;p78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6966" name="Google Shape;6966;p78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6967" name="Google Shape;6967;p78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rect b="b" l="l" r="r" t="t"/>
                    <a:pathLst>
                      <a:path extrusionOk="0" h="11708" w="15248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68" name="Google Shape;6968;p78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rect b="b" l="l" r="r" t="t"/>
                    <a:pathLst>
                      <a:path extrusionOk="0" h="12324" w="22498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69" name="Google Shape;6969;p78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rect b="b" l="l" r="r" t="t"/>
                    <a:pathLst>
                      <a:path extrusionOk="0" h="10974" w="22498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70" name="Google Shape;6970;p78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rect b="b" l="l" r="r" t="t"/>
                    <a:pathLst>
                      <a:path extrusionOk="0" h="1994" w="22327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71" name="Google Shape;6971;p78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rect b="b" l="l" r="r" t="t"/>
                    <a:pathLst>
                      <a:path extrusionOk="0" h="92321" w="72351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72" name="Google Shape;6972;p78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rect b="b" l="l" r="r" t="t"/>
                    <a:pathLst>
                      <a:path extrusionOk="0" h="27866" w="1712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73" name="Google Shape;6973;p78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rect b="b" l="l" r="r" t="t"/>
                    <a:pathLst>
                      <a:path extrusionOk="0" h="23892" w="1712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74" name="Google Shape;6974;p78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rect b="b" l="l" r="r" t="t"/>
                    <a:pathLst>
                      <a:path extrusionOk="0" h="1051" w="7651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75" name="Google Shape;6975;p78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rect b="b" l="l" r="r" t="t"/>
                    <a:pathLst>
                      <a:path extrusionOk="0"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76" name="Google Shape;6976;p78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rect b="b" l="l" r="r" t="t"/>
                    <a:pathLst>
                      <a:path extrusionOk="0" h="1996" w="22498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77" name="Google Shape;6977;p78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78" name="Google Shape;6978;p78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rect b="b" l="l" r="r" t="t"/>
                    <a:pathLst>
                      <a:path extrusionOk="0"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79" name="Google Shape;6979;p78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rect b="b" l="l" r="r" t="t"/>
                    <a:pathLst>
                      <a:path extrusionOk="0" h="1996" w="22498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0" name="Google Shape;6980;p78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1" name="Google Shape;6981;p78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rect b="b" l="l" r="r" t="t"/>
                    <a:pathLst>
                      <a:path extrusionOk="0" h="4270" w="22498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2" name="Google Shape;6982;p78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rect b="b" l="l" r="r" t="t"/>
                    <a:pathLst>
                      <a:path extrusionOk="0" h="1997" w="22498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3" name="Google Shape;6983;p78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rect b="b" l="l" r="r" t="t"/>
                    <a:pathLst>
                      <a:path extrusionOk="0" h="1994" w="24241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4" name="Google Shape;6984;p78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rect b="b" l="l" r="r" t="t"/>
                    <a:pathLst>
                      <a:path extrusionOk="0" h="80915" w="62592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5" name="Google Shape;6985;p78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986" name="Google Shape;6986;p78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rect b="b" l="l" r="r" t="t"/>
                  <a:pathLst>
                    <a:path extrusionOk="0" h="19304" w="29335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7" name="Google Shape;6987;p78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rect b="b" l="l" r="r" t="t"/>
                  <a:pathLst>
                    <a:path extrusionOk="0" h="24598" w="28612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8" name="Google Shape;6988;p78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rect b="b" l="l" r="r" t="t"/>
                  <a:pathLst>
                    <a:path extrusionOk="0" h="19304" w="29336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9" name="Google Shape;6989;p78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rect b="b" l="l" r="r" t="t"/>
                  <a:pathLst>
                    <a:path extrusionOk="0" h="29109" w="23934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0" name="Google Shape;6990;p78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rect b="b" l="l" r="r" t="t"/>
                  <a:pathLst>
                    <a:path extrusionOk="0" h="24598" w="28613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1" name="Google Shape;6991;p78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rect b="b" l="l" r="r" t="t"/>
                  <a:pathLst>
                    <a:path extrusionOk="0" h="29109" w="23933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992" name="Google Shape;6992;p78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6993" name="Google Shape;6993;p78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78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78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78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7" name="Google Shape;6997;p78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6998" name="Google Shape;6998;p78"/>
            <p:cNvSpPr/>
            <p:nvPr/>
          </p:nvSpPr>
          <p:spPr>
            <a:xfrm>
              <a:off x="3468350" y="4223875"/>
              <a:ext cx="679000" cy="339525"/>
            </a:xfrm>
            <a:custGeom>
              <a:rect b="b" l="l" r="r" t="t"/>
              <a:pathLst>
                <a:path extrusionOk="0" h="13581" w="2716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78"/>
            <p:cNvSpPr/>
            <p:nvPr/>
          </p:nvSpPr>
          <p:spPr>
            <a:xfrm>
              <a:off x="3730250" y="3276125"/>
              <a:ext cx="147275" cy="956575"/>
            </a:xfrm>
            <a:custGeom>
              <a:rect b="b" l="l" r="r" t="t"/>
              <a:pathLst>
                <a:path extrusionOk="0" h="38263" w="5891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78"/>
            <p:cNvSpPr/>
            <p:nvPr/>
          </p:nvSpPr>
          <p:spPr>
            <a:xfrm>
              <a:off x="3796275" y="3875600"/>
              <a:ext cx="839350" cy="630550"/>
            </a:xfrm>
            <a:custGeom>
              <a:rect b="b" l="l" r="r" t="t"/>
              <a:pathLst>
                <a:path extrusionOk="0" h="25222" w="33574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78"/>
            <p:cNvSpPr/>
            <p:nvPr/>
          </p:nvSpPr>
          <p:spPr>
            <a:xfrm>
              <a:off x="6240475" y="3130600"/>
              <a:ext cx="1137100" cy="1432800"/>
            </a:xfrm>
            <a:custGeom>
              <a:rect b="b" l="l" r="r" t="t"/>
              <a:pathLst>
                <a:path extrusionOk="0" h="57312" w="45484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78"/>
            <p:cNvSpPr/>
            <p:nvPr/>
          </p:nvSpPr>
          <p:spPr>
            <a:xfrm>
              <a:off x="5243900" y="1696775"/>
              <a:ext cx="1764175" cy="1777475"/>
            </a:xfrm>
            <a:custGeom>
              <a:rect b="b" l="l" r="r" t="t"/>
              <a:pathLst>
                <a:path extrusionOk="0" h="71099" w="70567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78"/>
            <p:cNvSpPr/>
            <p:nvPr/>
          </p:nvSpPr>
          <p:spPr>
            <a:xfrm>
              <a:off x="3812150" y="1151100"/>
              <a:ext cx="1896075" cy="1245900"/>
            </a:xfrm>
            <a:custGeom>
              <a:rect b="b" l="l" r="r" t="t"/>
              <a:pathLst>
                <a:path extrusionOk="0" h="49836" w="75843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78"/>
            <p:cNvSpPr/>
            <p:nvPr/>
          </p:nvSpPr>
          <p:spPr>
            <a:xfrm>
              <a:off x="1910550" y="1151100"/>
              <a:ext cx="1901625" cy="1244175"/>
            </a:xfrm>
            <a:custGeom>
              <a:rect b="b" l="l" r="r" t="t"/>
              <a:pathLst>
                <a:path extrusionOk="0" h="49767" w="76065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78"/>
            <p:cNvSpPr/>
            <p:nvPr/>
          </p:nvSpPr>
          <p:spPr>
            <a:xfrm>
              <a:off x="608475" y="1694725"/>
              <a:ext cx="1766425" cy="1778150"/>
            </a:xfrm>
            <a:custGeom>
              <a:rect b="b" l="l" r="r" t="t"/>
              <a:pathLst>
                <a:path extrusionOk="0" h="71126" w="70657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78"/>
            <p:cNvSpPr/>
            <p:nvPr/>
          </p:nvSpPr>
          <p:spPr>
            <a:xfrm>
              <a:off x="238125" y="3129050"/>
              <a:ext cx="1137975" cy="1434175"/>
            </a:xfrm>
            <a:custGeom>
              <a:rect b="b" l="l" r="r" t="t"/>
              <a:pathLst>
                <a:path extrusionOk="0" h="57367" w="45519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78"/>
            <p:cNvSpPr/>
            <p:nvPr/>
          </p:nvSpPr>
          <p:spPr>
            <a:xfrm>
              <a:off x="1924656" y="1941325"/>
              <a:ext cx="3773110" cy="1646329"/>
            </a:xfrm>
            <a:custGeom>
              <a:rect b="b" l="l" r="r" t="t"/>
              <a:pathLst>
                <a:path extrusionOk="0" h="64657" w="148183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78"/>
            <p:cNvSpPr/>
            <p:nvPr/>
          </p:nvSpPr>
          <p:spPr>
            <a:xfrm>
              <a:off x="1028863" y="2678027"/>
              <a:ext cx="1805597" cy="1885320"/>
            </a:xfrm>
            <a:custGeom>
              <a:rect b="b" l="l" r="r" t="t"/>
              <a:pathLst>
                <a:path extrusionOk="0" h="74043" w="70912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78"/>
            <p:cNvSpPr/>
            <p:nvPr/>
          </p:nvSpPr>
          <p:spPr>
            <a:xfrm>
              <a:off x="4792190" y="2679937"/>
              <a:ext cx="1798951" cy="1883410"/>
            </a:xfrm>
            <a:custGeom>
              <a:rect b="b" l="l" r="r" t="t"/>
              <a:pathLst>
                <a:path extrusionOk="0" h="73968" w="70651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0" name="Google Shape;7010;p78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7011" name="Google Shape;7011;p78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7012" name="Google Shape;7012;p78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7013" name="Google Shape;7013;p78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7014" name="Google Shape;7014;p78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7015" name="Google Shape;7015;p78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7016" name="Google Shape;7016;p78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7017" name="Google Shape;7017;p78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7018" name="Google Shape;7018;p78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7019" name="Google Shape;7019;p78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7020" name="Google Shape;7020;p78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7021" name="Google Shape;7021;p78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7022" name="Google Shape;7022;p78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</p:grpSp>
      <p:grpSp>
        <p:nvGrpSpPr>
          <p:cNvPr id="7023" name="Google Shape;7023;p78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7024" name="Google Shape;7024;p78"/>
            <p:cNvSpPr/>
            <p:nvPr/>
          </p:nvSpPr>
          <p:spPr>
            <a:xfrm>
              <a:off x="7026852" y="3311869"/>
              <a:ext cx="434331" cy="847405"/>
            </a:xfrm>
            <a:custGeom>
              <a:rect b="b" l="l" r="r" t="t"/>
              <a:pathLst>
                <a:path extrusionOk="0" h="32649" w="16734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78"/>
            <p:cNvSpPr/>
            <p:nvPr/>
          </p:nvSpPr>
          <p:spPr>
            <a:xfrm>
              <a:off x="7082395" y="3359392"/>
              <a:ext cx="323321" cy="323321"/>
            </a:xfrm>
            <a:custGeom>
              <a:rect b="b" l="l" r="r" t="t"/>
              <a:pathLst>
                <a:path extrusionOk="0" h="12457" w="12457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78"/>
            <p:cNvSpPr/>
            <p:nvPr/>
          </p:nvSpPr>
          <p:spPr>
            <a:xfrm>
              <a:off x="7026852" y="4159239"/>
              <a:ext cx="434331" cy="194585"/>
            </a:xfrm>
            <a:custGeom>
              <a:rect b="b" l="l" r="r" t="t"/>
              <a:pathLst>
                <a:path extrusionOk="0" h="7497" w="16734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7" name="Google Shape;7027;p78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7028" name="Google Shape;7028;p78"/>
            <p:cNvSpPr/>
            <p:nvPr/>
          </p:nvSpPr>
          <p:spPr>
            <a:xfrm>
              <a:off x="4873519" y="3311869"/>
              <a:ext cx="499374" cy="499296"/>
            </a:xfrm>
            <a:custGeom>
              <a:rect b="b" l="l" r="r" t="t"/>
              <a:pathLst>
                <a:path extrusionOk="0" h="19237" w="1924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78"/>
            <p:cNvSpPr/>
            <p:nvPr/>
          </p:nvSpPr>
          <p:spPr>
            <a:xfrm>
              <a:off x="4894620" y="3329830"/>
              <a:ext cx="202112" cy="182386"/>
            </a:xfrm>
            <a:custGeom>
              <a:rect b="b" l="l" r="r" t="t"/>
              <a:pathLst>
                <a:path extrusionOk="0" h="7027" w="7787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0" name="Google Shape;7030;p78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7031" name="Google Shape;7031;p78"/>
            <p:cNvSpPr/>
            <p:nvPr/>
          </p:nvSpPr>
          <p:spPr>
            <a:xfrm>
              <a:off x="4873519" y="3875839"/>
              <a:ext cx="499374" cy="499374"/>
            </a:xfrm>
            <a:custGeom>
              <a:rect b="b" l="l" r="r" t="t"/>
              <a:pathLst>
                <a:path extrusionOk="0" h="19240" w="1924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78"/>
            <p:cNvSpPr/>
            <p:nvPr/>
          </p:nvSpPr>
          <p:spPr>
            <a:xfrm>
              <a:off x="4894620" y="3893826"/>
              <a:ext cx="202112" cy="182360"/>
            </a:xfrm>
            <a:custGeom>
              <a:rect b="b" l="l" r="r" t="t"/>
              <a:pathLst>
                <a:path extrusionOk="0" h="7026" w="7787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3" name="Google Shape;7033;p78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7034" name="Google Shape;7034;p78"/>
            <p:cNvSpPr/>
            <p:nvPr/>
          </p:nvSpPr>
          <p:spPr>
            <a:xfrm>
              <a:off x="2642193" y="2530650"/>
              <a:ext cx="419588" cy="217743"/>
            </a:xfrm>
            <a:custGeom>
              <a:rect b="b" l="l" r="r" t="t"/>
              <a:pathLst>
                <a:path extrusionOk="0" h="67780" w="130611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78"/>
            <p:cNvSpPr/>
            <p:nvPr/>
          </p:nvSpPr>
          <p:spPr>
            <a:xfrm>
              <a:off x="2910083" y="2420918"/>
              <a:ext cx="327379" cy="312727"/>
            </a:xfrm>
            <a:custGeom>
              <a:rect b="b" l="l" r="r" t="t"/>
              <a:pathLst>
                <a:path extrusionOk="0" h="97347" w="101908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78"/>
            <p:cNvSpPr/>
            <p:nvPr/>
          </p:nvSpPr>
          <p:spPr>
            <a:xfrm>
              <a:off x="2999034" y="2125384"/>
              <a:ext cx="238522" cy="411351"/>
            </a:xfrm>
            <a:custGeom>
              <a:rect b="b" l="l" r="r" t="t"/>
              <a:pathLst>
                <a:path extrusionOk="0" h="128047" w="74248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78"/>
            <p:cNvSpPr/>
            <p:nvPr/>
          </p:nvSpPr>
          <p:spPr>
            <a:xfrm>
              <a:off x="2740849" y="2075876"/>
              <a:ext cx="419604" cy="217734"/>
            </a:xfrm>
            <a:custGeom>
              <a:rect b="b" l="l" r="r" t="t"/>
              <a:pathLst>
                <a:path extrusionOk="0" h="67777" w="130616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78"/>
            <p:cNvSpPr/>
            <p:nvPr/>
          </p:nvSpPr>
          <p:spPr>
            <a:xfrm>
              <a:off x="2565167" y="2090625"/>
              <a:ext cx="327379" cy="312740"/>
            </a:xfrm>
            <a:custGeom>
              <a:rect b="b" l="l" r="r" t="t"/>
              <a:pathLst>
                <a:path extrusionOk="0" h="97351" w="101908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78"/>
            <p:cNvSpPr/>
            <p:nvPr/>
          </p:nvSpPr>
          <p:spPr>
            <a:xfrm>
              <a:off x="2565073" y="2287538"/>
              <a:ext cx="218572" cy="409555"/>
            </a:xfrm>
            <a:custGeom>
              <a:rect b="b" l="l" r="r" t="t"/>
              <a:pathLst>
                <a:path extrusionOk="0" h="127488" w="68038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0" name="Google Shape;7040;p78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7041" name="Google Shape;7041;p78"/>
            <p:cNvSpPr/>
            <p:nvPr/>
          </p:nvSpPr>
          <p:spPr>
            <a:xfrm>
              <a:off x="1697726" y="3244179"/>
              <a:ext cx="788124" cy="1146069"/>
            </a:xfrm>
            <a:custGeom>
              <a:rect b="b" l="l" r="r" t="t"/>
              <a:pathLst>
                <a:path extrusionOk="0" h="44156" w="30365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78"/>
            <p:cNvSpPr/>
            <p:nvPr/>
          </p:nvSpPr>
          <p:spPr>
            <a:xfrm>
              <a:off x="1743302" y="4053603"/>
              <a:ext cx="291293" cy="291267"/>
            </a:xfrm>
            <a:custGeom>
              <a:rect b="b" l="l" r="r" t="t"/>
              <a:pathLst>
                <a:path extrusionOk="0" h="11222" w="11223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43" name="Google Shape;7043;p78"/>
          <p:cNvSpPr/>
          <p:nvPr/>
        </p:nvSpPr>
        <p:spPr>
          <a:xfrm>
            <a:off x="8146351" y="3622703"/>
            <a:ext cx="204" cy="4"/>
          </a:xfrm>
          <a:custGeom>
            <a:rect b="b" l="l" r="r" t="t"/>
            <a:pathLst>
              <a:path extrusionOk="0" h="1" w="48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44" name="Google Shape;7044;p78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7045" name="Google Shape;7045;p78"/>
            <p:cNvCxnSpPr/>
            <p:nvPr/>
          </p:nvCxnSpPr>
          <p:spPr>
            <a:xfrm flipH="1" rot="5400000">
              <a:off x="7629118" y="210471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46" name="Google Shape;7046;p78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47" name="Google Shape;7047;p78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48" name="Google Shape;7048;p78"/>
            <p:cNvCxnSpPr/>
            <p:nvPr/>
          </p:nvCxnSpPr>
          <p:spPr>
            <a:xfrm flipH="1" rot="-5400000">
              <a:off x="8276270" y="261296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49" name="Google Shape;7049;p78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50" name="Google Shape;7050;p78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051" name="Google Shape;7051;p78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7052" name="Google Shape;7052;p78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7053" name="Google Shape;7053;p78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rect b="b" l="l" r="r" t="t"/>
                  <a:pathLst>
                    <a:path extrusionOk="0" h="14712" w="17944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4" name="Google Shape;7054;p78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rect b="b" l="l" r="r" t="t"/>
                  <a:pathLst>
                    <a:path extrusionOk="0" h="18243" w="19963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5" name="Google Shape;7055;p78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rect b="b" l="l" r="r" t="t"/>
                  <a:pathLst>
                    <a:path extrusionOk="0" h="10396" w="12933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6" name="Google Shape;7056;p78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rect b="b" l="l" r="r" t="t"/>
                  <a:pathLst>
                    <a:path extrusionOk="0" h="12904" w="16142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57" name="Google Shape;7057;p78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7058" name="Google Shape;7058;p78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rect b="b" l="l" r="r" t="t"/>
                  <a:pathLst>
                    <a:path extrusionOk="0" h="14712" w="17944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9" name="Google Shape;7059;p78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rect b="b" l="l" r="r" t="t"/>
                  <a:pathLst>
                    <a:path extrusionOk="0" h="18243" w="19963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0" name="Google Shape;7060;p78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rect b="b" l="l" r="r" t="t"/>
                  <a:pathLst>
                    <a:path extrusionOk="0" h="10396" w="12933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1" name="Google Shape;7061;p78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rect b="b" l="l" r="r" t="t"/>
                  <a:pathLst>
                    <a:path extrusionOk="0" h="12904" w="16142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062" name="Google Shape;7062;p78"/>
          <p:cNvSpPr/>
          <p:nvPr/>
        </p:nvSpPr>
        <p:spPr>
          <a:xfrm>
            <a:off x="7110561" y="3755372"/>
            <a:ext cx="558742" cy="616877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3" name="Google Shape;7063;p78"/>
          <p:cNvSpPr/>
          <p:nvPr/>
        </p:nvSpPr>
        <p:spPr>
          <a:xfrm rot="10800000">
            <a:off x="6596743" y="3752786"/>
            <a:ext cx="406111" cy="619462"/>
          </a:xfrm>
          <a:custGeom>
            <a:rect b="b" l="l" r="r" t="t"/>
            <a:pathLst>
              <a:path extrusionOk="0"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64" name="Google Shape;7064;p78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7065" name="Google Shape;7065;p78"/>
            <p:cNvSpPr/>
            <p:nvPr/>
          </p:nvSpPr>
          <p:spPr>
            <a:xfrm>
              <a:off x="1188450" y="238125"/>
              <a:ext cx="3198750" cy="2628625"/>
            </a:xfrm>
            <a:custGeom>
              <a:rect b="b" l="l" r="r" t="t"/>
              <a:pathLst>
                <a:path extrusionOk="0" h="105145" w="12795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78"/>
            <p:cNvSpPr/>
            <p:nvPr/>
          </p:nvSpPr>
          <p:spPr>
            <a:xfrm>
              <a:off x="1186975" y="2279750"/>
              <a:ext cx="2628625" cy="3196700"/>
            </a:xfrm>
            <a:custGeom>
              <a:rect b="b" l="l" r="r" t="t"/>
              <a:pathLst>
                <a:path extrusionOk="0" h="127868" w="105145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78"/>
            <p:cNvSpPr/>
            <p:nvPr/>
          </p:nvSpPr>
          <p:spPr>
            <a:xfrm>
              <a:off x="3802600" y="239450"/>
              <a:ext cx="2628650" cy="3196825"/>
            </a:xfrm>
            <a:custGeom>
              <a:rect b="b" l="l" r="r" t="t"/>
              <a:pathLst>
                <a:path extrusionOk="0" h="127873" w="105146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78"/>
            <p:cNvSpPr/>
            <p:nvPr/>
          </p:nvSpPr>
          <p:spPr>
            <a:xfrm>
              <a:off x="3232500" y="2847950"/>
              <a:ext cx="3198600" cy="2628500"/>
            </a:xfrm>
            <a:custGeom>
              <a:rect b="b" l="l" r="r" t="t"/>
              <a:pathLst>
                <a:path extrusionOk="0" h="105140" w="127944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9" name="Google Shape;7069;p78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7070" name="Google Shape;7070;p78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7071" name="Google Shape;7071;p78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72" name="Google Shape;7072;p78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073" name="Google Shape;7073;p78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7074" name="Google Shape;7074;p78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75" name="Google Shape;7075;p78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076" name="Google Shape;7076;p78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7077" name="Google Shape;7077;p78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78" name="Google Shape;7078;p78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079" name="Google Shape;7079;p78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7080" name="Google Shape;7080;p78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81" name="Google Shape;7081;p78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082" name="Google Shape;7082;p78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7083" name="Google Shape;7083;p78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84" name="Google Shape;7084;p78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085" name="Google Shape;7085;p78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7086" name="Google Shape;7086;p78"/>
            <p:cNvSpPr/>
            <p:nvPr/>
          </p:nvSpPr>
          <p:spPr>
            <a:xfrm>
              <a:off x="238125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78"/>
            <p:cNvSpPr/>
            <p:nvPr/>
          </p:nvSpPr>
          <p:spPr>
            <a:xfrm>
              <a:off x="238125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78"/>
            <p:cNvSpPr/>
            <p:nvPr/>
          </p:nvSpPr>
          <p:spPr>
            <a:xfrm>
              <a:off x="3871550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78"/>
            <p:cNvSpPr/>
            <p:nvPr/>
          </p:nvSpPr>
          <p:spPr>
            <a:xfrm>
              <a:off x="3871550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78"/>
            <p:cNvSpPr/>
            <p:nvPr/>
          </p:nvSpPr>
          <p:spPr>
            <a:xfrm>
              <a:off x="2842425" y="1934600"/>
              <a:ext cx="1843850" cy="1843850"/>
            </a:xfrm>
            <a:custGeom>
              <a:rect b="b" l="l" r="r" t="t"/>
              <a:pathLst>
                <a:path extrusionOk="0" h="73754" w="73754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1" name="Google Shape;7091;p78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7092" name="Google Shape;7092;p78"/>
            <p:cNvSpPr/>
            <p:nvPr/>
          </p:nvSpPr>
          <p:spPr>
            <a:xfrm>
              <a:off x="3669985" y="1335475"/>
              <a:ext cx="1986875" cy="3034175"/>
            </a:xfrm>
            <a:custGeom>
              <a:rect b="b" l="l" r="r" t="t"/>
              <a:pathLst>
                <a:path extrusionOk="0"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78"/>
            <p:cNvSpPr/>
            <p:nvPr/>
          </p:nvSpPr>
          <p:spPr>
            <a:xfrm>
              <a:off x="1956350" y="1335475"/>
              <a:ext cx="1984950" cy="3034175"/>
            </a:xfrm>
            <a:custGeom>
              <a:rect b="b" l="l" r="r" t="t"/>
              <a:pathLst>
                <a:path extrusionOk="0" h="121367" w="79398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78"/>
            <p:cNvSpPr/>
            <p:nvPr/>
          </p:nvSpPr>
          <p:spPr>
            <a:xfrm>
              <a:off x="238125" y="1335475"/>
              <a:ext cx="1986850" cy="3034175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5" name="Google Shape;7095;p78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7096" name="Google Shape;7096;p78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7097" name="Google Shape;7097;p78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7098" name="Google Shape;7098;p78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rect b="b" l="l" r="r" t="t"/>
                  <a:pathLst>
                    <a:path extrusionOk="0" h="5873" w="6606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9" name="Google Shape;7099;p78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rect b="b" l="l" r="r" t="t"/>
                  <a:pathLst>
                    <a:path extrusionOk="0" h="17616" w="5872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00" name="Google Shape;7100;p78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7101" name="Google Shape;7101;p78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rect b="b" l="l" r="r" t="t"/>
                  <a:pathLst>
                    <a:path extrusionOk="0" h="5875" w="68995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2" name="Google Shape;7102;p78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rect b="b" l="l" r="r" t="t"/>
                  <a:pathLst>
                    <a:path extrusionOk="0" h="23488" w="58721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03" name="Google Shape;7103;p78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7104" name="Google Shape;7104;p78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rect b="b" l="l" r="r" t="t"/>
                  <a:pathLst>
                    <a:path extrusionOk="0" h="5875" w="58721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5" name="Google Shape;7105;p78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rect b="b" l="l" r="r" t="t"/>
                  <a:pathLst>
                    <a:path extrusionOk="0" h="39638" w="58721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106" name="Google Shape;7106;p78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7107" name="Google Shape;7107;p78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rect b="b" l="l" r="r" t="t"/>
                <a:pathLst>
                  <a:path extrusionOk="0" h="36254" w="33269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8" name="Google Shape;7108;p78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rect b="b" l="l" r="r" t="t"/>
                <a:pathLst>
                  <a:path extrusionOk="0" h="34225" w="31016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9" name="Google Shape;7109;p78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rect b="b" l="l" r="r" t="t"/>
                <a:pathLst>
                  <a:path extrusionOk="0" h="35860" w="33716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0" name="Google Shape;7110;p78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rect b="b" l="l" r="r" t="t"/>
                <a:pathLst>
                  <a:path extrusionOk="0" h="33838" w="31442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1" name="Google Shape;7111;p78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rect b="b" l="l" r="r" t="t"/>
                <a:pathLst>
                  <a:path extrusionOk="0" h="54162" w="43566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2" name="Google Shape;7112;p78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rect b="b" l="l" r="r" t="t"/>
                <a:pathLst>
                  <a:path extrusionOk="0" h="10605" w="26952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3" name="Google Shape;7113;p78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rect b="b" l="l" r="r" t="t"/>
                <a:pathLst>
                  <a:path extrusionOk="0" h="3680" w="33012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4" name="Google Shape;7114;p78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rect b="b" l="l" r="r" t="t"/>
                <a:pathLst>
                  <a:path extrusionOk="0" h="18321" w="3574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5" name="Google Shape;7115;p78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rect b="b" l="l" r="r" t="t"/>
                <a:pathLst>
                  <a:path extrusionOk="0" h="2266" w="34975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6" name="Google Shape;7116;p78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rect b="b" l="l" r="r" t="t"/>
                <a:pathLst>
                  <a:path extrusionOk="0" h="12654" w="13305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17" name="Google Shape;7117;p78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7118" name="Google Shape;7118;p78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7119" name="Google Shape;7119;p78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rect b="b" l="l" r="r" t="t"/>
                <a:pathLst>
                  <a:path extrusionOk="0"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0" name="Google Shape;7120;p78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1" name="Google Shape;7121;p78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2" name="Google Shape;7122;p78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3" name="Google Shape;7123;p78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4" name="Google Shape;7124;p78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125" name="Google Shape;7125;p78"/>
              <p:cNvCxnSpPr>
                <a:stCxn id="7123" idx="0"/>
              </p:cNvCxnSpPr>
              <p:nvPr/>
            </p:nvCxnSpPr>
            <p:spPr>
              <a:xfrm flipH="1" rot="5400000">
                <a:off x="2741958" y="3724116"/>
                <a:ext cx="68700" cy="200100"/>
              </a:xfrm>
              <a:prstGeom prst="bentConnector2">
                <a:avLst/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26" name="Google Shape;7126;p78"/>
              <p:cNvCxnSpPr>
                <a:stCxn id="7120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27" name="Google Shape;7127;p78"/>
              <p:cNvCxnSpPr>
                <a:stCxn id="7121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28" name="Google Shape;7128;p78"/>
              <p:cNvCxnSpPr>
                <a:stCxn id="7124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29" name="Google Shape;7129;p78"/>
              <p:cNvCxnSpPr>
                <a:stCxn id="7122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130" name="Google Shape;7130;p78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7131" name="Google Shape;7131;p78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2" name="Google Shape;7132;p78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3" name="Google Shape;7133;p78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34" name="Google Shape;7134;p78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7135" name="Google Shape;7135;p78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7136" name="Google Shape;7136;p78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rect b="b" l="l" r="r" t="t"/>
                <a:pathLst>
                  <a:path extrusionOk="0" h="41544" w="41544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7" name="Google Shape;7137;p78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rect b="b" l="l" r="r" t="t"/>
                <a:pathLst>
                  <a:path extrusionOk="0" h="24299" w="59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38" name="Google Shape;7138;p78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7139" name="Google Shape;7139;p78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rect b="b" l="l" r="r" t="t"/>
                <a:pathLst>
                  <a:path extrusionOk="0" h="34620" w="3462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0" name="Google Shape;7140;p78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rect b="b" l="l" r="r" t="t"/>
                <a:pathLst>
                  <a:path extrusionOk="0" h="22511" w="591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41" name="Google Shape;7141;p78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7142" name="Google Shape;7142;p78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rect b="b" l="l" r="r" t="t"/>
                <a:pathLst>
                  <a:path extrusionOk="0" h="27696" w="27696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3" name="Google Shape;7143;p78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rect b="b" l="l" r="r" t="t"/>
                <a:pathLst>
                  <a:path extrusionOk="0" h="21474" w="59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44" name="Google Shape;7144;p78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7145" name="Google Shape;7145;p78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rect b="b" l="l" r="r" t="t"/>
                <a:pathLst>
                  <a:path extrusionOk="0" h="20771" w="20772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6" name="Google Shape;7146;p78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rect b="b" l="l" r="r" t="t"/>
                <a:pathLst>
                  <a:path extrusionOk="0" h="21079" w="59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47" name="Google Shape;7147;p78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7148" name="Google Shape;7148;p78"/>
            <p:cNvSpPr/>
            <p:nvPr/>
          </p:nvSpPr>
          <p:spPr>
            <a:xfrm>
              <a:off x="241025" y="3151575"/>
              <a:ext cx="293303" cy="644170"/>
            </a:xfrm>
            <a:custGeom>
              <a:rect b="b" l="l" r="r" t="t"/>
              <a:pathLst>
                <a:path extrusionOk="0" h="41986" w="19117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78"/>
            <p:cNvSpPr/>
            <p:nvPr/>
          </p:nvSpPr>
          <p:spPr>
            <a:xfrm>
              <a:off x="241347" y="3252796"/>
              <a:ext cx="293533" cy="164134"/>
            </a:xfrm>
            <a:custGeom>
              <a:rect b="b" l="l" r="r" t="t"/>
              <a:pathLst>
                <a:path extrusionOk="0" h="10698" w="19132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0" name="Google Shape;7150;p78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7151" name="Google Shape;7151;p78"/>
            <p:cNvSpPr/>
            <p:nvPr/>
          </p:nvSpPr>
          <p:spPr>
            <a:xfrm>
              <a:off x="1072131" y="1983872"/>
              <a:ext cx="408910" cy="407494"/>
            </a:xfrm>
            <a:custGeom>
              <a:rect b="b" l="l" r="r" t="t"/>
              <a:pathLst>
                <a:path extrusionOk="0" h="33972" w="3409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78"/>
            <p:cNvSpPr/>
            <p:nvPr/>
          </p:nvSpPr>
          <p:spPr>
            <a:xfrm>
              <a:off x="1430530" y="2193486"/>
              <a:ext cx="46960" cy="46948"/>
            </a:xfrm>
            <a:custGeom>
              <a:rect b="b" l="l" r="r" t="t"/>
              <a:pathLst>
                <a:path extrusionOk="0" h="3914" w="3915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78"/>
            <p:cNvSpPr/>
            <p:nvPr/>
          </p:nvSpPr>
          <p:spPr>
            <a:xfrm>
              <a:off x="1277847" y="2191554"/>
              <a:ext cx="408898" cy="407518"/>
            </a:xfrm>
            <a:custGeom>
              <a:rect b="b" l="l" r="r" t="t"/>
              <a:pathLst>
                <a:path extrusionOk="0" h="33974" w="34089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78"/>
            <p:cNvSpPr/>
            <p:nvPr/>
          </p:nvSpPr>
          <p:spPr>
            <a:xfrm>
              <a:off x="1690156" y="2190379"/>
              <a:ext cx="411261" cy="409845"/>
            </a:xfrm>
            <a:custGeom>
              <a:rect b="b" l="l" r="r" t="t"/>
              <a:pathLst>
                <a:path extrusionOk="0" h="34168" w="34286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78"/>
            <p:cNvSpPr/>
            <p:nvPr/>
          </p:nvSpPr>
          <p:spPr>
            <a:xfrm>
              <a:off x="1484068" y="1984268"/>
              <a:ext cx="408862" cy="407494"/>
            </a:xfrm>
            <a:custGeom>
              <a:rect b="b" l="l" r="r" t="t"/>
              <a:pathLst>
                <a:path extrusionOk="0" h="33972" w="34086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78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rect b="b" l="l" r="r" t="t"/>
              <a:pathLst>
                <a:path extrusionOk="0" h="33974" w="34089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78"/>
            <p:cNvSpPr/>
            <p:nvPr/>
          </p:nvSpPr>
          <p:spPr>
            <a:xfrm>
              <a:off x="246070" y="1983826"/>
              <a:ext cx="408910" cy="407494"/>
            </a:xfrm>
            <a:custGeom>
              <a:rect b="b" l="l" r="r" t="t"/>
              <a:pathLst>
                <a:path extrusionOk="0" h="33972" w="3409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78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rect b="b" l="l" r="r" t="t"/>
              <a:pathLst>
                <a:path extrusionOk="0" h="33972" w="34086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78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rect b="b" l="l" r="r" t="t"/>
              <a:pathLst>
                <a:path extrusionOk="0" h="34168" w="34286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0" name="Google Shape;7160;p78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7161" name="Google Shape;7161;p78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7162" name="Google Shape;7162;p78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rect b="b" l="l" r="r" t="t"/>
                <a:pathLst>
                  <a:path extrusionOk="0" h="32936" w="27928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3" name="Google Shape;7163;p78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rect b="b" l="l" r="r" t="t"/>
                <a:pathLst>
                  <a:path extrusionOk="0" h="22987" w="17264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164" name="Google Shape;7164;p78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7165" name="Google Shape;7165;p78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7166" name="Google Shape;7166;p78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7167" name="Google Shape;7167;p78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rect b="b" l="l" r="r" t="t"/>
                      <a:pathLst>
                        <a:path extrusionOk="0" h="48441" w="64643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68" name="Google Shape;7168;p78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rect b="b" l="l" r="r" t="t"/>
                      <a:pathLst>
                        <a:path extrusionOk="0" h="34191" w="45629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7169" name="Google Shape;7169;p78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7170" name="Google Shape;7170;p78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rect b="b" l="l" r="r" t="t"/>
                      <a:pathLst>
                        <a:path extrusionOk="0" h="55523" w="56983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71" name="Google Shape;7171;p78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rect b="b" l="l" r="r" t="t"/>
                      <a:pathLst>
                        <a:path extrusionOk="0" h="39191" w="40223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7172" name="Google Shape;7172;p78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7173" name="Google Shape;7173;p78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rect b="b" l="l" r="r" t="t"/>
                      <a:pathLst>
                        <a:path extrusionOk="0" h="55522" w="56984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74" name="Google Shape;7174;p78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rect b="b" l="l" r="r" t="t"/>
                      <a:pathLst>
                        <a:path extrusionOk="0" h="39191" w="40221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7175" name="Google Shape;7175;p78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7176" name="Google Shape;7176;p78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rect b="b" l="l" r="r" t="t"/>
                      <a:pathLst>
                        <a:path extrusionOk="0" h="48441" w="64643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77" name="Google Shape;7177;p78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rect b="b" l="l" r="r" t="t"/>
                      <a:pathLst>
                        <a:path extrusionOk="0" h="34192" w="45629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7178" name="Google Shape;7178;p78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7179" name="Google Shape;7179;p78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rect b="b" l="l" r="r" t="t"/>
                      <a:pathLst>
                        <a:path extrusionOk="0" h="62939" w="47681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80" name="Google Shape;7180;p78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rect b="b" l="l" r="r" t="t"/>
                      <a:pathLst>
                        <a:path extrusionOk="0" h="44425" w="33655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7181" name="Google Shape;7181;p78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7182" name="Google Shape;7182;p78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rect b="b" l="l" r="r" t="t"/>
                    <a:pathLst>
                      <a:path extrusionOk="0" h="48963" w="48965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7183" name="Google Shape;7183;p78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7184" name="Google Shape;7184;p78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rect b="b" l="l" r="r" t="t"/>
                      <a:pathLst>
                        <a:path extrusionOk="0" h="16420" w="21207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85" name="Google Shape;7185;p78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rect b="b" l="l" r="r" t="t"/>
                      <a:pathLst>
                        <a:path extrusionOk="0" h="24810" w="12089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86" name="Google Shape;7186;p78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rect b="b" l="l" r="r" t="t"/>
                      <a:pathLst>
                        <a:path extrusionOk="0" h="6816" w="26078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87" name="Google Shape;7187;p78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rect b="b" l="l" r="r" t="t"/>
                      <a:pathLst>
                        <a:path extrusionOk="0" h="16438" w="21158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88" name="Google Shape;7188;p78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rect b="b" l="l" r="r" t="t"/>
                      <a:pathLst>
                        <a:path extrusionOk="0" h="24849" w="1290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7189" name="Google Shape;7189;p78"/>
            <p:cNvSpPr/>
            <p:nvPr/>
          </p:nvSpPr>
          <p:spPr>
            <a:xfrm>
              <a:off x="2621966" y="1245876"/>
              <a:ext cx="114832" cy="86149"/>
            </a:xfrm>
            <a:custGeom>
              <a:rect b="b" l="l" r="r" t="t"/>
              <a:pathLst>
                <a:path extrusionOk="0" h="7716" w="10285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78"/>
            <p:cNvSpPr/>
            <p:nvPr/>
          </p:nvSpPr>
          <p:spPr>
            <a:xfrm>
              <a:off x="2517909" y="1600456"/>
              <a:ext cx="54396" cy="134951"/>
            </a:xfrm>
            <a:custGeom>
              <a:rect b="b" l="l" r="r" t="t"/>
              <a:pathLst>
                <a:path extrusionOk="0" h="12087" w="4872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78"/>
            <p:cNvSpPr/>
            <p:nvPr/>
          </p:nvSpPr>
          <p:spPr>
            <a:xfrm>
              <a:off x="3174265" y="1614044"/>
              <a:ext cx="46346" cy="135275"/>
            </a:xfrm>
            <a:custGeom>
              <a:rect b="b" l="l" r="r" t="t"/>
              <a:pathLst>
                <a:path extrusionOk="0" h="12116" w="4151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78"/>
            <p:cNvSpPr/>
            <p:nvPr/>
          </p:nvSpPr>
          <p:spPr>
            <a:xfrm>
              <a:off x="3023194" y="1254350"/>
              <a:ext cx="116417" cy="83525"/>
            </a:xfrm>
            <a:custGeom>
              <a:rect b="b" l="l" r="r" t="t"/>
              <a:pathLst>
                <a:path extrusionOk="0" h="7481" w="10427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78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rect b="b" l="l" r="r" t="t"/>
              <a:pathLst>
                <a:path extrusionOk="0" h="7481" w="10427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4" name="Google Shape;7194;p78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7195" name="Google Shape;7195;p78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7196" name="Google Shape;7196;p78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rect b="b" l="l" r="r" t="t"/>
                <a:pathLst>
                  <a:path extrusionOk="0" h="43940" w="45218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7" name="Google Shape;7197;p78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rect b="b" l="l" r="r" t="t"/>
                <a:pathLst>
                  <a:path extrusionOk="0" h="9146" w="7159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98" name="Google Shape;7198;p78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7199" name="Google Shape;7199;p78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rect b="b" l="l" r="r" t="t"/>
                <a:pathLst>
                  <a:path extrusionOk="0" h="15844" w="17006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0" name="Google Shape;7200;p78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rect b="b" l="l" r="r" t="t"/>
                <a:pathLst>
                  <a:path extrusionOk="0" h="8881" w="18211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01" name="Google Shape;7201;p78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7202" name="Google Shape;7202;p78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rect b="b" l="l" r="r" t="t"/>
                <a:pathLst>
                  <a:path extrusionOk="0" h="34797" w="36118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3" name="Google Shape;7203;p78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rect b="b" l="l" r="r" t="t"/>
                <a:pathLst>
                  <a:path extrusionOk="0" h="9145" w="53867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04" name="Google Shape;7204;p78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7205" name="Google Shape;7205;p78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rect b="b" l="l" r="r" t="t"/>
                <a:pathLst>
                  <a:path extrusionOk="0" h="25634" w="26899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6" name="Google Shape;7206;p78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rect b="b" l="l" r="r" t="t"/>
                <a:pathLst>
                  <a:path extrusionOk="0" h="9792" w="35055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07" name="Google Shape;7207;p78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7208" name="Google Shape;7208;p78"/>
            <p:cNvSpPr/>
            <p:nvPr/>
          </p:nvSpPr>
          <p:spPr>
            <a:xfrm>
              <a:off x="1745332" y="2158066"/>
              <a:ext cx="571867" cy="571878"/>
            </a:xfrm>
            <a:custGeom>
              <a:rect b="b" l="l" r="r" t="t"/>
              <a:pathLst>
                <a:path extrusionOk="0" h="107749" w="107747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09" name="Google Shape;7209;p78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7210" name="Google Shape;7210;p78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rect b="b" l="l" r="r" t="t"/>
                <a:pathLst>
                  <a:path extrusionOk="0" h="66637" w="36183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1" name="Google Shape;7211;p78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rect b="b" l="l" r="r" t="t"/>
                <a:pathLst>
                  <a:path extrusionOk="0" h="52191" w="62027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2" name="Google Shape;7212;p78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rect b="b" l="l" r="r" t="t"/>
                <a:pathLst>
                  <a:path extrusionOk="0" h="52211" w="62507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13" name="Google Shape;7213;p78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7214" name="Google Shape;7214;p78"/>
            <p:cNvSpPr/>
            <p:nvPr/>
          </p:nvSpPr>
          <p:spPr>
            <a:xfrm>
              <a:off x="2171975" y="3872925"/>
              <a:ext cx="7900" cy="25"/>
            </a:xfrm>
            <a:custGeom>
              <a:rect b="b" l="l" r="r" t="t"/>
              <a:pathLst>
                <a:path extrusionOk="0" h="1" w="316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78"/>
            <p:cNvSpPr/>
            <p:nvPr/>
          </p:nvSpPr>
          <p:spPr>
            <a:xfrm>
              <a:off x="2180300" y="999450"/>
              <a:ext cx="3256350" cy="3708225"/>
            </a:xfrm>
            <a:custGeom>
              <a:rect b="b" l="l" r="r" t="t"/>
              <a:pathLst>
                <a:path extrusionOk="0" h="148329" w="130254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78"/>
            <p:cNvSpPr/>
            <p:nvPr/>
          </p:nvSpPr>
          <p:spPr>
            <a:xfrm>
              <a:off x="238125" y="2853750"/>
              <a:ext cx="2358675" cy="1853475"/>
            </a:xfrm>
            <a:custGeom>
              <a:rect b="b" l="l" r="r" t="t"/>
              <a:pathLst>
                <a:path extrusionOk="0" h="74139" w="94347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78"/>
            <p:cNvSpPr/>
            <p:nvPr/>
          </p:nvSpPr>
          <p:spPr>
            <a:xfrm>
              <a:off x="238125" y="999450"/>
              <a:ext cx="1942200" cy="2270400"/>
            </a:xfrm>
            <a:custGeom>
              <a:rect b="b" l="l" r="r" t="t"/>
              <a:pathLst>
                <a:path extrusionOk="0" h="90816" w="77688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78"/>
            <p:cNvSpPr/>
            <p:nvPr/>
          </p:nvSpPr>
          <p:spPr>
            <a:xfrm>
              <a:off x="3808250" y="2852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78"/>
            <p:cNvSpPr/>
            <p:nvPr/>
          </p:nvSpPr>
          <p:spPr>
            <a:xfrm>
              <a:off x="1762475" y="999450"/>
              <a:ext cx="2386250" cy="2044875"/>
            </a:xfrm>
            <a:custGeom>
              <a:rect b="b" l="l" r="r" t="t"/>
              <a:pathLst>
                <a:path extrusionOk="0" h="81795" w="9545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78"/>
            <p:cNvSpPr/>
            <p:nvPr/>
          </p:nvSpPr>
          <p:spPr>
            <a:xfrm>
              <a:off x="3338000" y="2435975"/>
              <a:ext cx="2101275" cy="2271250"/>
            </a:xfrm>
            <a:custGeom>
              <a:rect b="b" l="l" r="r" t="t"/>
              <a:pathLst>
                <a:path extrusionOk="0" h="90850" w="84051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78"/>
            <p:cNvSpPr/>
            <p:nvPr/>
          </p:nvSpPr>
          <p:spPr>
            <a:xfrm>
              <a:off x="5019250" y="2852875"/>
              <a:ext cx="2359150" cy="1854350"/>
            </a:xfrm>
            <a:custGeom>
              <a:rect b="b" l="l" r="r" t="t"/>
              <a:pathLst>
                <a:path extrusionOk="0" h="74174" w="94366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78"/>
            <p:cNvSpPr/>
            <p:nvPr/>
          </p:nvSpPr>
          <p:spPr>
            <a:xfrm>
              <a:off x="5025375" y="999450"/>
              <a:ext cx="2353450" cy="2270825"/>
            </a:xfrm>
            <a:custGeom>
              <a:rect b="b" l="l" r="r" t="t"/>
              <a:pathLst>
                <a:path extrusionOk="0" h="90833" w="94138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6" name="Shape 7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7" name="Google Shape;7227;p79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7228" name="Google Shape;7228;p79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7229" name="Google Shape;7229;p79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0" name="Google Shape;7230;p79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1" name="Google Shape;7231;p79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2" name="Google Shape;7232;p79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3" name="Google Shape;7233;p79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4" name="Google Shape;7234;p79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5" name="Google Shape;7235;p79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6" name="Google Shape;7236;p79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7" name="Google Shape;7237;p79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8" name="Google Shape;7238;p79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39" name="Google Shape;7239;p79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7240" name="Google Shape;7240;p79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1" name="Google Shape;7241;p79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2" name="Google Shape;7242;p79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3" name="Google Shape;7243;p79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4" name="Google Shape;7244;p79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5" name="Google Shape;7245;p79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6" name="Google Shape;7246;p79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7" name="Google Shape;7247;p79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8" name="Google Shape;7248;p79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9" name="Google Shape;7249;p79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50" name="Google Shape;7250;p79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7251" name="Google Shape;7251;p79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2" name="Google Shape;7252;p79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3" name="Google Shape;7253;p79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4" name="Google Shape;7254;p79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5" name="Google Shape;7255;p79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6" name="Google Shape;7256;p79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7" name="Google Shape;7257;p79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8" name="Google Shape;7258;p79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9" name="Google Shape;7259;p79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0" name="Google Shape;7260;p79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61" name="Google Shape;7261;p79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7262" name="Google Shape;7262;p79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3" name="Google Shape;7263;p79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4" name="Google Shape;7264;p79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5" name="Google Shape;7265;p79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6" name="Google Shape;7266;p79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7" name="Google Shape;7267;p79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8" name="Google Shape;7268;p79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9" name="Google Shape;7269;p79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0" name="Google Shape;7270;p79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1" name="Google Shape;7271;p79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72" name="Google Shape;7272;p79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7273" name="Google Shape;7273;p79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4" name="Google Shape;7274;p79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5" name="Google Shape;7275;p79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6" name="Google Shape;7276;p79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7" name="Google Shape;7277;p79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8" name="Google Shape;7278;p79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9" name="Google Shape;7279;p79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0" name="Google Shape;7280;p79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1" name="Google Shape;7281;p79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2" name="Google Shape;7282;p79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83" name="Google Shape;7283;p79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7284" name="Google Shape;7284;p79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5" name="Google Shape;7285;p79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6" name="Google Shape;7286;p79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7" name="Google Shape;7287;p79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8" name="Google Shape;7288;p79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9" name="Google Shape;7289;p79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0" name="Google Shape;7290;p79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1" name="Google Shape;7291;p79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2" name="Google Shape;7292;p79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3" name="Google Shape;7293;p79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94" name="Google Shape;7294;p79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7295" name="Google Shape;7295;p79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6" name="Google Shape;7296;p79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7" name="Google Shape;7297;p79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8" name="Google Shape;7298;p79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9" name="Google Shape;7299;p79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0" name="Google Shape;7300;p79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1" name="Google Shape;7301;p79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2" name="Google Shape;7302;p79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3" name="Google Shape;7303;p79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4" name="Google Shape;7304;p79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05" name="Google Shape;7305;p79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7306" name="Google Shape;7306;p79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7" name="Google Shape;7307;p79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8" name="Google Shape;7308;p79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9" name="Google Shape;7309;p79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0" name="Google Shape;7310;p79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1" name="Google Shape;7311;p79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2" name="Google Shape;7312;p79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3" name="Google Shape;7313;p79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4" name="Google Shape;7314;p79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5" name="Google Shape;7315;p79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16" name="Google Shape;7316;p79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7317" name="Google Shape;7317;p79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8" name="Google Shape;7318;p79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9" name="Google Shape;7319;p79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0" name="Google Shape;7320;p79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1" name="Google Shape;7321;p79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2" name="Google Shape;7322;p79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3" name="Google Shape;7323;p79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4" name="Google Shape;7324;p79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5" name="Google Shape;7325;p79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6" name="Google Shape;7326;p79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27" name="Google Shape;7327;p79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7328" name="Google Shape;7328;p79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9" name="Google Shape;7329;p79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0" name="Google Shape;7330;p79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1" name="Google Shape;7331;p79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2" name="Google Shape;7332;p79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3" name="Google Shape;7333;p79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4" name="Google Shape;7334;p79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5" name="Google Shape;7335;p79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6" name="Google Shape;7336;p79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7" name="Google Shape;7337;p79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38" name="Google Shape;7338;p79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7339" name="Google Shape;7339;p79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7340" name="Google Shape;7340;p79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1" name="Google Shape;7341;p79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2" name="Google Shape;7342;p79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3" name="Google Shape;7343;p79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4" name="Google Shape;7344;p79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45" name="Google Shape;7345;p79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7346" name="Google Shape;7346;p79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7" name="Google Shape;7347;p79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8" name="Google Shape;7348;p79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9" name="Google Shape;7349;p79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0" name="Google Shape;7350;p79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51" name="Google Shape;7351;p79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7352" name="Google Shape;7352;p79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3" name="Google Shape;7353;p79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4" name="Google Shape;7354;p79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5" name="Google Shape;7355;p79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6" name="Google Shape;7356;p79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57" name="Google Shape;7357;p79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7358" name="Google Shape;7358;p79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9" name="Google Shape;7359;p79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0" name="Google Shape;7360;p79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1" name="Google Shape;7361;p79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2" name="Google Shape;7362;p79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63" name="Google Shape;7363;p79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7364" name="Google Shape;7364;p79"/>
            <p:cNvSpPr/>
            <p:nvPr/>
          </p:nvSpPr>
          <p:spPr>
            <a:xfrm>
              <a:off x="320066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79"/>
            <p:cNvSpPr/>
            <p:nvPr/>
          </p:nvSpPr>
          <p:spPr>
            <a:xfrm>
              <a:off x="3345104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79"/>
            <p:cNvSpPr/>
            <p:nvPr/>
          </p:nvSpPr>
          <p:spPr>
            <a:xfrm>
              <a:off x="3489548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79"/>
            <p:cNvSpPr/>
            <p:nvPr/>
          </p:nvSpPr>
          <p:spPr>
            <a:xfrm>
              <a:off x="3633992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79"/>
            <p:cNvSpPr/>
            <p:nvPr/>
          </p:nvSpPr>
          <p:spPr>
            <a:xfrm>
              <a:off x="3778448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79"/>
            <p:cNvSpPr/>
            <p:nvPr/>
          </p:nvSpPr>
          <p:spPr>
            <a:xfrm>
              <a:off x="3922892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79"/>
            <p:cNvSpPr/>
            <p:nvPr/>
          </p:nvSpPr>
          <p:spPr>
            <a:xfrm>
              <a:off x="4067336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79"/>
            <p:cNvSpPr/>
            <p:nvPr/>
          </p:nvSpPr>
          <p:spPr>
            <a:xfrm>
              <a:off x="4211780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79"/>
            <p:cNvSpPr/>
            <p:nvPr/>
          </p:nvSpPr>
          <p:spPr>
            <a:xfrm>
              <a:off x="4356236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79"/>
            <p:cNvSpPr/>
            <p:nvPr/>
          </p:nvSpPr>
          <p:spPr>
            <a:xfrm>
              <a:off x="450068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79"/>
            <p:cNvSpPr/>
            <p:nvPr/>
          </p:nvSpPr>
          <p:spPr>
            <a:xfrm>
              <a:off x="4645124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79"/>
            <p:cNvSpPr/>
            <p:nvPr/>
          </p:nvSpPr>
          <p:spPr>
            <a:xfrm>
              <a:off x="4789568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79"/>
            <p:cNvSpPr/>
            <p:nvPr/>
          </p:nvSpPr>
          <p:spPr>
            <a:xfrm>
              <a:off x="4934012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79"/>
            <p:cNvSpPr/>
            <p:nvPr/>
          </p:nvSpPr>
          <p:spPr>
            <a:xfrm>
              <a:off x="5078456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79"/>
            <p:cNvSpPr/>
            <p:nvPr/>
          </p:nvSpPr>
          <p:spPr>
            <a:xfrm>
              <a:off x="522290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79"/>
            <p:cNvSpPr/>
            <p:nvPr/>
          </p:nvSpPr>
          <p:spPr>
            <a:xfrm>
              <a:off x="5367343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79"/>
            <p:cNvSpPr/>
            <p:nvPr/>
          </p:nvSpPr>
          <p:spPr>
            <a:xfrm>
              <a:off x="5511787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79"/>
            <p:cNvSpPr/>
            <p:nvPr/>
          </p:nvSpPr>
          <p:spPr>
            <a:xfrm>
              <a:off x="5656231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2" name="Google Shape;7382;p79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7383" name="Google Shape;7383;p79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79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5" name="Google Shape;7385;p79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7386" name="Google Shape;7386;p79"/>
            <p:cNvSpPr/>
            <p:nvPr/>
          </p:nvSpPr>
          <p:spPr>
            <a:xfrm flipH="1" rot="5400000">
              <a:off x="4436152" y="3134077"/>
              <a:ext cx="111300" cy="18660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79"/>
            <p:cNvSpPr/>
            <p:nvPr/>
          </p:nvSpPr>
          <p:spPr>
            <a:xfrm flipH="1" rot="5400000">
              <a:off x="4157232" y="3412894"/>
              <a:ext cx="111600" cy="13083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8" name="Google Shape;7388;p79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7389" name="Google Shape;7389;p79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79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79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79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79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79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79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79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7" name="Google Shape;7397;p79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7398" name="Google Shape;7398;p79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79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79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79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79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3" name="Google Shape;7403;p79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7404" name="Google Shape;7404;p79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79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79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79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79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9" name="Google Shape;7409;p79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7410" name="Google Shape;7410;p79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7411" name="Google Shape;7411;p79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12" name="Google Shape;7412;p79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7413" name="Google Shape;7413;p79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7414" name="Google Shape;7414;p79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15" name="Google Shape;7415;p79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7416" name="Google Shape;7416;p79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7417" name="Google Shape;7417;p79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7418" name="Google Shape;7418;p79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9" name="Google Shape;7419;p79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20" name="Google Shape;7420;p79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7421" name="Google Shape;7421;p7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2" name="Google Shape;7422;p7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23" name="Google Shape;7423;p79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7424" name="Google Shape;7424;p7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5" name="Google Shape;7425;p7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26" name="Google Shape;7426;p79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7427" name="Google Shape;7427;p7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8" name="Google Shape;7428;p7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29" name="Google Shape;7429;p79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7430" name="Google Shape;7430;p79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1" name="Google Shape;7431;p79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32" name="Google Shape;7432;p79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7433" name="Google Shape;7433;p79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oval"/>
            </a:ln>
          </p:spPr>
        </p:sp>
        <p:grpSp>
          <p:nvGrpSpPr>
            <p:cNvPr id="7434" name="Google Shape;7434;p79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7435" name="Google Shape;7435;p79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36" name="Google Shape;7436;p79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437" name="Google Shape;7437;p79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7438" name="Google Shape;7438;p79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7439" name="Google Shape;7439;p79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0" name="Google Shape;7440;p79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1" name="Google Shape;7441;p79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2" name="Google Shape;7442;p79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rect b="b" l="l" r="r" t="t"/>
                <a:pathLst>
                  <a:path extrusionOk="0" h="6286" w="39596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3" name="Google Shape;7443;p79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rect b="b" l="l" r="r" t="t"/>
                <a:pathLst>
                  <a:path extrusionOk="0" h="6287" w="33089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4" name="Google Shape;7444;p79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rect b="b" l="l" r="r" t="t"/>
                <a:pathLst>
                  <a:path extrusionOk="0" h="6283" w="2007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45" name="Google Shape;7445;p79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7446" name="Google Shape;7446;p79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7" name="Google Shape;7447;p79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8" name="Google Shape;7448;p79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9" name="Google Shape;7449;p79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rect b="b" l="l" r="r" t="t"/>
                <a:pathLst>
                  <a:path extrusionOk="0" h="6286" w="33089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0" name="Google Shape;7450;p79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rect b="b" l="l" r="r" t="t"/>
                <a:pathLst>
                  <a:path extrusionOk="0" h="6287" w="2658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1" name="Google Shape;7451;p79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rect b="b" l="l" r="r" t="t"/>
                <a:pathLst>
                  <a:path extrusionOk="0" h="6283" w="20073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52" name="Google Shape;7452;p79"/>
            <p:cNvSpPr/>
            <p:nvPr/>
          </p:nvSpPr>
          <p:spPr>
            <a:xfrm>
              <a:off x="4963437" y="2439811"/>
              <a:ext cx="16" cy="967914"/>
            </a:xfrm>
            <a:custGeom>
              <a:rect b="b" l="l" r="r" t="t"/>
              <a:pathLst>
                <a:path extrusionOk="0" fill="none" h="62006" w="1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cap="flat" cmpd="sng" w="9525">
              <a:solidFill>
                <a:srgbClr val="F2F2F2"/>
              </a:solidFill>
              <a:prstDash val="solid"/>
              <a:miter lim="29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3" name="Google Shape;7453;p79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7454" name="Google Shape;7454;p79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7455" name="Google Shape;7455;p79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456" name="Google Shape;7456;p79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457" name="Google Shape;7457;p79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7458" name="Google Shape;7458;p79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459" name="Google Shape;7459;p79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460" name="Google Shape;7460;p79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7461" name="Google Shape;7461;p79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462" name="Google Shape;7462;p79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463" name="Google Shape;7463;p79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7464" name="Google Shape;7464;p79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465" name="Google Shape;7465;p79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466" name="Google Shape;7466;p79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7467" name="Google Shape;7467;p79"/>
            <p:cNvSpPr/>
            <p:nvPr/>
          </p:nvSpPr>
          <p:spPr>
            <a:xfrm>
              <a:off x="2235475" y="2161100"/>
              <a:ext cx="3138650" cy="1012350"/>
            </a:xfrm>
            <a:custGeom>
              <a:rect b="b" l="l" r="r" t="t"/>
              <a:pathLst>
                <a:path extrusionOk="0" h="40494" w="125546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79"/>
            <p:cNvSpPr/>
            <p:nvPr/>
          </p:nvSpPr>
          <p:spPr>
            <a:xfrm>
              <a:off x="2825775" y="238125"/>
              <a:ext cx="1961900" cy="1850225"/>
            </a:xfrm>
            <a:custGeom>
              <a:rect b="b" l="l" r="r" t="t"/>
              <a:pathLst>
                <a:path extrusionOk="0" h="74009" w="78476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79"/>
            <p:cNvSpPr/>
            <p:nvPr/>
          </p:nvSpPr>
          <p:spPr>
            <a:xfrm>
              <a:off x="926675" y="4357100"/>
              <a:ext cx="5755100" cy="1114000"/>
            </a:xfrm>
            <a:custGeom>
              <a:rect b="b" l="l" r="r" t="t"/>
              <a:pathLst>
                <a:path extrusionOk="0" h="44560" w="230204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79"/>
            <p:cNvSpPr/>
            <p:nvPr/>
          </p:nvSpPr>
          <p:spPr>
            <a:xfrm>
              <a:off x="1621700" y="3256600"/>
              <a:ext cx="4370050" cy="1006950"/>
            </a:xfrm>
            <a:custGeom>
              <a:rect b="b" l="l" r="r" t="t"/>
              <a:pathLst>
                <a:path extrusionOk="0" h="40278" w="174802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1" name="Google Shape;7471;p79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7472" name="Google Shape;7472;p79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7473" name="Google Shape;7473;p79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74" name="Google Shape;7474;p79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475" name="Google Shape;7475;p79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7476" name="Google Shape;7476;p79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7477" name="Google Shape;7477;p79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78" name="Google Shape;7478;p79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79" name="Google Shape;7479;p79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0" name="Google Shape;7480;p79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1" name="Google Shape;7481;p79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2" name="Google Shape;7482;p79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3" name="Google Shape;7483;p79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84" name="Google Shape;7484;p79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7485" name="Google Shape;7485;p79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6" name="Google Shape;7486;p79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7" name="Google Shape;7487;p79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8" name="Google Shape;7488;p79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9" name="Google Shape;7489;p79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0" name="Google Shape;7490;p79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1" name="Google Shape;7491;p79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92" name="Google Shape;7492;p79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7493" name="Google Shape;7493;p79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4" name="Google Shape;7494;p79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5" name="Google Shape;7495;p79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6" name="Google Shape;7496;p79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7" name="Google Shape;7497;p79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8" name="Google Shape;7498;p79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9" name="Google Shape;7499;p79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00" name="Google Shape;7500;p79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7501" name="Google Shape;7501;p79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2" name="Google Shape;7502;p79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3" name="Google Shape;7503;p79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4" name="Google Shape;7504;p79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5" name="Google Shape;7505;p79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6" name="Google Shape;7506;p79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7" name="Google Shape;7507;p79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08" name="Google Shape;7508;p79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7509" name="Google Shape;7509;p79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0" name="Google Shape;7510;p79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1" name="Google Shape;7511;p79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2" name="Google Shape;7512;p79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3" name="Google Shape;7513;p79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4" name="Google Shape;7514;p79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5" name="Google Shape;7515;p79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16" name="Google Shape;7516;p79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7517" name="Google Shape;7517;p79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8" name="Google Shape;7518;p79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9" name="Google Shape;7519;p79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0" name="Google Shape;7520;p79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1" name="Google Shape;7521;p79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2" name="Google Shape;7522;p79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3" name="Google Shape;7523;p79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24" name="Google Shape;7524;p79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7525" name="Google Shape;7525;p79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6" name="Google Shape;7526;p79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7" name="Google Shape;7527;p79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8" name="Google Shape;7528;p79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9" name="Google Shape;7529;p79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0" name="Google Shape;7530;p79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1" name="Google Shape;7531;p79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532" name="Google Shape;7532;p79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7533" name="Google Shape;7533;p79"/>
            <p:cNvSpPr/>
            <p:nvPr/>
          </p:nvSpPr>
          <p:spPr>
            <a:xfrm>
              <a:off x="238125" y="1741950"/>
              <a:ext cx="6506150" cy="2228050"/>
            </a:xfrm>
            <a:custGeom>
              <a:rect b="b" l="l" r="r" t="t"/>
              <a:pathLst>
                <a:path extrusionOk="0" h="89122" w="260246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79"/>
            <p:cNvSpPr/>
            <p:nvPr/>
          </p:nvSpPr>
          <p:spPr>
            <a:xfrm>
              <a:off x="2480475" y="2435950"/>
              <a:ext cx="438500" cy="841400"/>
            </a:xfrm>
            <a:custGeom>
              <a:rect b="b" l="l" r="r" t="t"/>
              <a:pathLst>
                <a:path extrusionOk="0" h="33656" w="1754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79"/>
            <p:cNvSpPr/>
            <p:nvPr/>
          </p:nvSpPr>
          <p:spPr>
            <a:xfrm>
              <a:off x="3663250" y="2219875"/>
              <a:ext cx="607450" cy="1272525"/>
            </a:xfrm>
            <a:custGeom>
              <a:rect b="b" l="l" r="r" t="t"/>
              <a:pathLst>
                <a:path extrusionOk="0" h="50901" w="24298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79"/>
            <p:cNvSpPr/>
            <p:nvPr/>
          </p:nvSpPr>
          <p:spPr>
            <a:xfrm>
              <a:off x="4999700" y="1973525"/>
              <a:ext cx="820500" cy="1764350"/>
            </a:xfrm>
            <a:custGeom>
              <a:rect b="b" l="l" r="r" t="t"/>
              <a:pathLst>
                <a:path extrusionOk="0" h="70574" w="3282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79"/>
            <p:cNvSpPr/>
            <p:nvPr/>
          </p:nvSpPr>
          <p:spPr>
            <a:xfrm>
              <a:off x="6838275" y="1725700"/>
              <a:ext cx="150" cy="0"/>
            </a:xfrm>
            <a:custGeom>
              <a:rect b="b" l="l" r="r" t="t"/>
              <a:pathLst>
                <a:path extrusionOk="0" h="0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79"/>
            <p:cNvSpPr/>
            <p:nvPr/>
          </p:nvSpPr>
          <p:spPr>
            <a:xfrm>
              <a:off x="6838400" y="3986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79"/>
            <p:cNvSpPr/>
            <p:nvPr/>
          </p:nvSpPr>
          <p:spPr>
            <a:xfrm>
              <a:off x="6744250" y="3969975"/>
              <a:ext cx="94175" cy="16050"/>
            </a:xfrm>
            <a:custGeom>
              <a:rect b="b" l="l" r="r" t="t"/>
              <a:pathLst>
                <a:path extrusionOk="0" h="642" w="3767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79"/>
            <p:cNvSpPr/>
            <p:nvPr/>
          </p:nvSpPr>
          <p:spPr>
            <a:xfrm>
              <a:off x="6744250" y="1725700"/>
              <a:ext cx="94050" cy="16175"/>
            </a:xfrm>
            <a:custGeom>
              <a:rect b="b" l="l" r="r" t="t"/>
              <a:pathLst>
                <a:path extrusionOk="0" h="647" w="3762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79"/>
            <p:cNvSpPr/>
            <p:nvPr/>
          </p:nvSpPr>
          <p:spPr>
            <a:xfrm>
              <a:off x="6294575" y="1725700"/>
              <a:ext cx="1082575" cy="2260225"/>
            </a:xfrm>
            <a:custGeom>
              <a:rect b="b" l="l" r="r" t="t"/>
              <a:pathLst>
                <a:path extrusionOk="0" h="90409" w="43303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79"/>
            <p:cNvSpPr/>
            <p:nvPr/>
          </p:nvSpPr>
          <p:spPr>
            <a:xfrm>
              <a:off x="1511625" y="2613375"/>
              <a:ext cx="292400" cy="484275"/>
            </a:xfrm>
            <a:custGeom>
              <a:rect b="b" l="l" r="r" t="t"/>
              <a:pathLst>
                <a:path extrusionOk="0" h="19371" w="11696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3" name="Google Shape;7543;p79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7544" name="Google Shape;7544;p79"/>
            <p:cNvSpPr/>
            <p:nvPr/>
          </p:nvSpPr>
          <p:spPr>
            <a:xfrm>
              <a:off x="5479658" y="1210600"/>
              <a:ext cx="3108190" cy="632425"/>
            </a:xfrm>
            <a:custGeom>
              <a:rect b="b" l="l" r="r" t="t"/>
              <a:pathLst>
                <a:path extrusionOk="0" h="25297" w="117257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79"/>
            <p:cNvSpPr/>
            <p:nvPr/>
          </p:nvSpPr>
          <p:spPr>
            <a:xfrm>
              <a:off x="5769162" y="1842998"/>
              <a:ext cx="2424880" cy="631925"/>
            </a:xfrm>
            <a:custGeom>
              <a:rect b="b" l="l" r="r" t="t"/>
              <a:pathLst>
                <a:path extrusionOk="0" h="25277" w="91479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79"/>
            <p:cNvSpPr/>
            <p:nvPr/>
          </p:nvSpPr>
          <p:spPr>
            <a:xfrm>
              <a:off x="6065319" y="2474896"/>
              <a:ext cx="1739369" cy="632450"/>
            </a:xfrm>
            <a:custGeom>
              <a:rect b="b" l="l" r="r" t="t"/>
              <a:pathLst>
                <a:path extrusionOk="0" h="25298" w="65618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79"/>
            <p:cNvSpPr/>
            <p:nvPr/>
          </p:nvSpPr>
          <p:spPr>
            <a:xfrm>
              <a:off x="6354293" y="3107319"/>
              <a:ext cx="1061572" cy="632425"/>
            </a:xfrm>
            <a:custGeom>
              <a:rect b="b" l="l" r="r" t="t"/>
              <a:pathLst>
                <a:path extrusionOk="0" h="25297" w="40048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48" name="Google Shape;7548;p79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cap="flat" cmpd="sng" w="19050">
              <a:solidFill>
                <a:srgbClr val="869FB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7549" name="Google Shape;7549;p79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cap="flat" cmpd="sng" w="19050">
              <a:solidFill>
                <a:srgbClr val="BAC8D3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7550" name="Google Shape;7550;p79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7551" name="Google Shape;7551;p79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7552" name="Google Shape;7552;p79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3" name="Google Shape;7553;p79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7554" name="Google Shape;7554;p79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7555" name="Google Shape;7555;p79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rect b="b" l="l" r="r" t="t"/>
                <a:pathLst>
                  <a:path extrusionOk="0" h="26428" w="14992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56" name="Google Shape;7556;p79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7557" name="Google Shape;7557;p79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58" name="Google Shape;7558;p79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D9E0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559" name="Google Shape;7559;p79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7560" name="Google Shape;7560;p79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rect b="b" l="l" r="r" t="t"/>
                <a:pathLst>
                  <a:path extrusionOk="0" h="26371" w="29952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61" name="Google Shape;7561;p79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7562" name="Google Shape;7562;p79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63" name="Google Shape;7563;p79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564" name="Google Shape;7564;p79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7565" name="Google Shape;7565;p79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rect b="b" l="l" r="r" t="t"/>
                <a:pathLst>
                  <a:path extrusionOk="0" h="30635" w="44762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66" name="Google Shape;7566;p79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7567" name="Google Shape;7567;p79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68" name="Google Shape;7568;p79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569" name="Google Shape;7569;p79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7570" name="Google Shape;7570;p79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rect b="b" l="l" r="r" t="t"/>
                <a:pathLst>
                  <a:path extrusionOk="0" h="36789" w="62727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71" name="Google Shape;7571;p79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7572" name="Google Shape;7572;p79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73" name="Google Shape;7573;p79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1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</p:grpSp>
      <p:grpSp>
        <p:nvGrpSpPr>
          <p:cNvPr id="7574" name="Google Shape;7574;p79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7575" name="Google Shape;7575;p79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7576" name="Google Shape;7576;p79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7577" name="Google Shape;7577;p79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rect b="b" l="l" r="r" t="t"/>
                  <a:pathLst>
                    <a:path extrusionOk="0" h="24594" w="24013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8" name="Google Shape;7578;p79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rect b="b" l="l" r="r" t="t"/>
                  <a:pathLst>
                    <a:path extrusionOk="0" h="24595" w="22564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79" name="Google Shape;7579;p79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7580" name="Google Shape;7580;p79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81" name="Google Shape;7581;p79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582" name="Google Shape;7582;p79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7583" name="Google Shape;7583;p79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7584" name="Google Shape;7584;p79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rect b="b" l="l" r="r" t="t"/>
                  <a:pathLst>
                    <a:path extrusionOk="0" h="28573" w="35535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5" name="Google Shape;7585;p79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rect b="b" l="l" r="r" t="t"/>
                  <a:pathLst>
                    <a:path extrusionOk="0" h="28570" w="34083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86" name="Google Shape;7586;p79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7587" name="Google Shape;7587;p79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88" name="Google Shape;7588;p79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589" name="Google Shape;7589;p79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7590" name="Google Shape;7590;p79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7591" name="Google Shape;7591;p79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rect b="b" l="l" r="r" t="t"/>
                  <a:pathLst>
                    <a:path extrusionOk="0" h="34314" w="4951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2" name="Google Shape;7592;p79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rect b="b" l="l" r="r" t="t"/>
                  <a:pathLst>
                    <a:path extrusionOk="0" h="34311" w="48058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93" name="Google Shape;7593;p79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7594" name="Google Shape;7594;p79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95" name="Google Shape;7595;p79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57E93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596" name="Google Shape;7596;p79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7597" name="Google Shape;7597;p79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7598" name="Google Shape;7598;p79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99" name="Google Shape;7599;p79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3E7EA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  <p:grpSp>
            <p:nvGrpSpPr>
              <p:cNvPr id="7600" name="Google Shape;7600;p79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7601" name="Google Shape;7601;p79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2" name="Google Shape;7602;p79"/>
                <p:cNvSpPr/>
                <p:nvPr/>
              </p:nvSpPr>
              <p:spPr>
                <a:xfrm flipH="1" rot="-5400000">
                  <a:off x="6799182" y="1623843"/>
                  <a:ext cx="108296" cy="230061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606" name="Shape 7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7" name="Google Shape;7607;p80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8" name="Google Shape;7608;p80"/>
          <p:cNvSpPr txBox="1"/>
          <p:nvPr>
            <p:ph idx="4294967295" type="body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09" name="Google Shape;7609;p80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7610" name="Google Shape;7610;p80"/>
            <p:cNvSpPr/>
            <p:nvPr/>
          </p:nvSpPr>
          <p:spPr>
            <a:xfrm>
              <a:off x="1125675" y="470575"/>
              <a:ext cx="28275" cy="28250"/>
            </a:xfrm>
            <a:custGeom>
              <a:rect b="b" l="l" r="r" t="t"/>
              <a:pathLst>
                <a:path extrusionOk="0" h="1130" w="1131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1" name="Google Shape;7611;p80"/>
            <p:cNvSpPr/>
            <p:nvPr/>
          </p:nvSpPr>
          <p:spPr>
            <a:xfrm>
              <a:off x="898875" y="244725"/>
              <a:ext cx="481800" cy="225875"/>
            </a:xfrm>
            <a:custGeom>
              <a:rect b="b" l="l" r="r" t="t"/>
              <a:pathLst>
                <a:path extrusionOk="0" h="9035" w="19272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2" name="Google Shape;7612;p80"/>
            <p:cNvSpPr/>
            <p:nvPr/>
          </p:nvSpPr>
          <p:spPr>
            <a:xfrm>
              <a:off x="1324200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3" name="Google Shape;7613;p80"/>
            <p:cNvSpPr/>
            <p:nvPr/>
          </p:nvSpPr>
          <p:spPr>
            <a:xfrm>
              <a:off x="898875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4" name="Google Shape;7614;p80"/>
            <p:cNvSpPr/>
            <p:nvPr/>
          </p:nvSpPr>
          <p:spPr>
            <a:xfrm>
              <a:off x="1063650" y="414125"/>
              <a:ext cx="146750" cy="141125"/>
            </a:xfrm>
            <a:custGeom>
              <a:rect b="b" l="l" r="r" t="t"/>
              <a:pathLst>
                <a:path extrusionOk="0" h="5645" w="587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5" name="Google Shape;7615;p80"/>
            <p:cNvSpPr/>
            <p:nvPr/>
          </p:nvSpPr>
          <p:spPr>
            <a:xfrm>
              <a:off x="898875" y="498800"/>
              <a:ext cx="481800" cy="169425"/>
            </a:xfrm>
            <a:custGeom>
              <a:rect b="b" l="l" r="r" t="t"/>
              <a:pathLst>
                <a:path extrusionOk="0" h="6777" w="19272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16" name="Google Shape;7616;p80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7617" name="Google Shape;7617;p80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8" name="Google Shape;7618;p80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19" name="Google Shape;7619;p80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7620" name="Google Shape;7620;p80"/>
            <p:cNvSpPr/>
            <p:nvPr/>
          </p:nvSpPr>
          <p:spPr>
            <a:xfrm>
              <a:off x="2084325" y="363300"/>
              <a:ext cx="484150" cy="254100"/>
            </a:xfrm>
            <a:custGeom>
              <a:rect b="b" l="l" r="r" t="t"/>
              <a:pathLst>
                <a:path extrusionOk="0" h="10164" w="19366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1" name="Google Shape;7621;p80"/>
            <p:cNvSpPr/>
            <p:nvPr/>
          </p:nvSpPr>
          <p:spPr>
            <a:xfrm>
              <a:off x="2250600" y="419775"/>
              <a:ext cx="145175" cy="141125"/>
            </a:xfrm>
            <a:custGeom>
              <a:rect b="b" l="l" r="r" t="t"/>
              <a:pathLst>
                <a:path extrusionOk="0" h="5645" w="5807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22" name="Google Shape;7622;p80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7623" name="Google Shape;7623;p80"/>
            <p:cNvSpPr/>
            <p:nvPr/>
          </p:nvSpPr>
          <p:spPr>
            <a:xfrm>
              <a:off x="2739175" y="420675"/>
              <a:ext cx="360100" cy="310550"/>
            </a:xfrm>
            <a:custGeom>
              <a:rect b="b" l="l" r="r" t="t"/>
              <a:pathLst>
                <a:path extrusionOk="0" h="12422" w="14404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4" name="Google Shape;7624;p80"/>
            <p:cNvSpPr/>
            <p:nvPr/>
          </p:nvSpPr>
          <p:spPr>
            <a:xfrm>
              <a:off x="2707500" y="249400"/>
              <a:ext cx="423475" cy="141175"/>
            </a:xfrm>
            <a:custGeom>
              <a:rect b="b" l="l" r="r" t="t"/>
              <a:pathLst>
                <a:path extrusionOk="0" h="5647" w="16939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25" name="Google Shape;7625;p80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7626" name="Google Shape;7626;p80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7" name="Google Shape;7627;p80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8" name="Google Shape;7628;p80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9" name="Google Shape;7629;p80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0" name="Google Shape;7630;p80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1" name="Google Shape;7631;p80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32" name="Google Shape;7632;p80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7633" name="Google Shape;7633;p80"/>
            <p:cNvSpPr/>
            <p:nvPr/>
          </p:nvSpPr>
          <p:spPr>
            <a:xfrm>
              <a:off x="4206725" y="598350"/>
              <a:ext cx="70775" cy="68025"/>
            </a:xfrm>
            <a:custGeom>
              <a:rect b="b" l="l" r="r" t="t"/>
              <a:pathLst>
                <a:path extrusionOk="0" h="2721" w="2831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4" name="Google Shape;7634;p80"/>
            <p:cNvSpPr/>
            <p:nvPr/>
          </p:nvSpPr>
          <p:spPr>
            <a:xfrm>
              <a:off x="4226750" y="538600"/>
              <a:ext cx="91250" cy="48150"/>
            </a:xfrm>
            <a:custGeom>
              <a:rect b="b" l="l" r="r" t="t"/>
              <a:pathLst>
                <a:path extrusionOk="0" h="1926" w="365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5" name="Google Shape;7635;p80"/>
            <p:cNvSpPr/>
            <p:nvPr/>
          </p:nvSpPr>
          <p:spPr>
            <a:xfrm>
              <a:off x="4146500" y="618325"/>
              <a:ext cx="52050" cy="88650"/>
            </a:xfrm>
            <a:custGeom>
              <a:rect b="b" l="l" r="r" t="t"/>
              <a:pathLst>
                <a:path extrusionOk="0" h="3546" w="2082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6" name="Google Shape;7636;p80"/>
            <p:cNvSpPr/>
            <p:nvPr/>
          </p:nvSpPr>
          <p:spPr>
            <a:xfrm>
              <a:off x="3927425" y="319075"/>
              <a:ext cx="70650" cy="67850"/>
            </a:xfrm>
            <a:custGeom>
              <a:rect b="b" l="l" r="r" t="t"/>
              <a:pathLst>
                <a:path extrusionOk="0" h="2714" w="2826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7" name="Google Shape;7637;p80"/>
            <p:cNvSpPr/>
            <p:nvPr/>
          </p:nvSpPr>
          <p:spPr>
            <a:xfrm>
              <a:off x="4007000" y="279300"/>
              <a:ext cx="51675" cy="88150"/>
            </a:xfrm>
            <a:custGeom>
              <a:rect b="b" l="l" r="r" t="t"/>
              <a:pathLst>
                <a:path extrusionOk="0" h="3526" w="2067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8" name="Google Shape;7638;p80"/>
            <p:cNvSpPr/>
            <p:nvPr/>
          </p:nvSpPr>
          <p:spPr>
            <a:xfrm>
              <a:off x="3887300" y="398850"/>
              <a:ext cx="91800" cy="48250"/>
            </a:xfrm>
            <a:custGeom>
              <a:rect b="b" l="l" r="r" t="t"/>
              <a:pathLst>
                <a:path extrusionOk="0" h="1930" w="3672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9" name="Google Shape;7639;p80"/>
            <p:cNvSpPr/>
            <p:nvPr/>
          </p:nvSpPr>
          <p:spPr>
            <a:xfrm>
              <a:off x="385470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0" name="Google Shape;7640;p80"/>
            <p:cNvSpPr/>
            <p:nvPr/>
          </p:nvSpPr>
          <p:spPr>
            <a:xfrm>
              <a:off x="399682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41" name="Google Shape;7641;p80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7642" name="Google Shape;7642;p80"/>
            <p:cNvSpPr/>
            <p:nvPr/>
          </p:nvSpPr>
          <p:spPr>
            <a:xfrm>
              <a:off x="444755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3" name="Google Shape;7643;p80"/>
            <p:cNvSpPr/>
            <p:nvPr/>
          </p:nvSpPr>
          <p:spPr>
            <a:xfrm>
              <a:off x="458967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44" name="Google Shape;7644;p80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7645" name="Google Shape;7645;p80"/>
            <p:cNvSpPr/>
            <p:nvPr/>
          </p:nvSpPr>
          <p:spPr>
            <a:xfrm>
              <a:off x="5191775" y="560925"/>
              <a:ext cx="197625" cy="170300"/>
            </a:xfrm>
            <a:custGeom>
              <a:rect b="b" l="l" r="r" t="t"/>
              <a:pathLst>
                <a:path extrusionOk="0" h="6812" w="7905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6" name="Google Shape;7646;p80"/>
            <p:cNvSpPr/>
            <p:nvPr/>
          </p:nvSpPr>
          <p:spPr>
            <a:xfrm>
              <a:off x="5049725" y="249400"/>
              <a:ext cx="481825" cy="396225"/>
            </a:xfrm>
            <a:custGeom>
              <a:rect b="b" l="l" r="r" t="t"/>
              <a:pathLst>
                <a:path extrusionOk="0" h="15849" w="19273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47" name="Google Shape;7647;p80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7648" name="Google Shape;7648;p80"/>
            <p:cNvSpPr/>
            <p:nvPr/>
          </p:nvSpPr>
          <p:spPr>
            <a:xfrm>
              <a:off x="5660400" y="436700"/>
              <a:ext cx="481825" cy="283250"/>
            </a:xfrm>
            <a:custGeom>
              <a:rect b="b" l="l" r="r" t="t"/>
              <a:pathLst>
                <a:path extrusionOk="0" h="11330" w="19273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9" name="Google Shape;7649;p80"/>
            <p:cNvSpPr/>
            <p:nvPr/>
          </p:nvSpPr>
          <p:spPr>
            <a:xfrm>
              <a:off x="5660400" y="238125"/>
              <a:ext cx="481825" cy="170375"/>
            </a:xfrm>
            <a:custGeom>
              <a:rect b="b" l="l" r="r" t="t"/>
              <a:pathLst>
                <a:path extrusionOk="0" h="6815" w="19273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50" name="Google Shape;7650;p80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7651" name="Google Shape;7651;p80"/>
            <p:cNvSpPr/>
            <p:nvPr/>
          </p:nvSpPr>
          <p:spPr>
            <a:xfrm>
              <a:off x="6425625" y="482025"/>
              <a:ext cx="177700" cy="135375"/>
            </a:xfrm>
            <a:custGeom>
              <a:rect b="b" l="l" r="r" t="t"/>
              <a:pathLst>
                <a:path extrusionOk="0" h="5415" w="7108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2" name="Google Shape;7652;p80"/>
            <p:cNvSpPr/>
            <p:nvPr/>
          </p:nvSpPr>
          <p:spPr>
            <a:xfrm>
              <a:off x="6462150" y="41977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3" name="Google Shape;7653;p80"/>
            <p:cNvSpPr/>
            <p:nvPr/>
          </p:nvSpPr>
          <p:spPr>
            <a:xfrm>
              <a:off x="6349225" y="508600"/>
              <a:ext cx="113625" cy="108800"/>
            </a:xfrm>
            <a:custGeom>
              <a:rect b="b" l="l" r="r" t="t"/>
              <a:pathLst>
                <a:path extrusionOk="0" h="4352" w="4545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4" name="Google Shape;7654;p80"/>
            <p:cNvSpPr/>
            <p:nvPr/>
          </p:nvSpPr>
          <p:spPr>
            <a:xfrm>
              <a:off x="6349225" y="363300"/>
              <a:ext cx="254100" cy="172575"/>
            </a:xfrm>
            <a:custGeom>
              <a:rect b="b" l="l" r="r" t="t"/>
              <a:pathLst>
                <a:path extrusionOk="0" h="6903" w="10164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5" name="Google Shape;7655;p80"/>
            <p:cNvSpPr/>
            <p:nvPr/>
          </p:nvSpPr>
          <p:spPr>
            <a:xfrm>
              <a:off x="6235400" y="24940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56" name="Google Shape;7656;p80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7657" name="Google Shape;7657;p80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8" name="Google Shape;7658;p80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9" name="Google Shape;7659;p80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0" name="Google Shape;7660;p80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661" name="Google Shape;7661;p80"/>
          <p:cNvSpPr/>
          <p:nvPr/>
        </p:nvSpPr>
        <p:spPr>
          <a:xfrm>
            <a:off x="1265674" y="2711214"/>
            <a:ext cx="302200" cy="339253"/>
          </a:xfrm>
          <a:custGeom>
            <a:rect b="b" l="l" r="r" t="t"/>
            <a:pathLst>
              <a:path extrusionOk="0" h="19273" w="17168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662" name="Google Shape;7662;p80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7663" name="Google Shape;7663;p80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4" name="Google Shape;7664;p80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5" name="Google Shape;7665;p80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66" name="Google Shape;7666;p80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7667" name="Google Shape;7667;p80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8" name="Google Shape;7668;p80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69" name="Google Shape;7669;p80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7670" name="Google Shape;7670;p80"/>
            <p:cNvSpPr/>
            <p:nvPr/>
          </p:nvSpPr>
          <p:spPr>
            <a:xfrm>
              <a:off x="3270675" y="902000"/>
              <a:ext cx="447125" cy="422525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1" name="Google Shape;7671;p80"/>
            <p:cNvSpPr/>
            <p:nvPr/>
          </p:nvSpPr>
          <p:spPr>
            <a:xfrm>
              <a:off x="3385250" y="841800"/>
              <a:ext cx="279700" cy="220925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2" name="Google Shape;7672;p80"/>
            <p:cNvSpPr/>
            <p:nvPr/>
          </p:nvSpPr>
          <p:spPr>
            <a:xfrm>
              <a:off x="3530100" y="924750"/>
              <a:ext cx="238275" cy="250200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673" name="Google Shape;7673;p80"/>
          <p:cNvSpPr/>
          <p:nvPr/>
        </p:nvSpPr>
        <p:spPr>
          <a:xfrm>
            <a:off x="2919129" y="2721811"/>
            <a:ext cx="339253" cy="318060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674" name="Google Shape;7674;p80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7675" name="Google Shape;7675;p80"/>
            <p:cNvSpPr/>
            <p:nvPr/>
          </p:nvSpPr>
          <p:spPr>
            <a:xfrm>
              <a:off x="4467200" y="1018225"/>
              <a:ext cx="481825" cy="282350"/>
            </a:xfrm>
            <a:custGeom>
              <a:rect b="b" l="l" r="r" t="t"/>
              <a:pathLst>
                <a:path extrusionOk="0" h="11294" w="19273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6" name="Google Shape;7676;p80"/>
            <p:cNvSpPr/>
            <p:nvPr/>
          </p:nvSpPr>
          <p:spPr>
            <a:xfrm>
              <a:off x="4608425" y="1129300"/>
              <a:ext cx="45125" cy="60175"/>
            </a:xfrm>
            <a:custGeom>
              <a:rect b="b" l="l" r="r" t="t"/>
              <a:pathLst>
                <a:path extrusionOk="0" h="2407" w="1805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7" name="Google Shape;7677;p80"/>
            <p:cNvSpPr/>
            <p:nvPr/>
          </p:nvSpPr>
          <p:spPr>
            <a:xfrm>
              <a:off x="449550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8" name="Google Shape;7678;p80"/>
            <p:cNvSpPr/>
            <p:nvPr/>
          </p:nvSpPr>
          <p:spPr>
            <a:xfrm>
              <a:off x="463665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79" name="Google Shape;7679;p80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7680" name="Google Shape;7680;p80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1" name="Google Shape;7681;p80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82" name="Google Shape;7682;p80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7683" name="Google Shape;7683;p80"/>
            <p:cNvSpPr/>
            <p:nvPr/>
          </p:nvSpPr>
          <p:spPr>
            <a:xfrm>
              <a:off x="6004200" y="1075025"/>
              <a:ext cx="86075" cy="93450"/>
            </a:xfrm>
            <a:custGeom>
              <a:rect b="b" l="l" r="r" t="t"/>
              <a:pathLst>
                <a:path extrusionOk="0" h="3738" w="3443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4" name="Google Shape;7684;p80"/>
            <p:cNvSpPr/>
            <p:nvPr/>
          </p:nvSpPr>
          <p:spPr>
            <a:xfrm>
              <a:off x="5880900" y="953275"/>
              <a:ext cx="95100" cy="93525"/>
            </a:xfrm>
            <a:custGeom>
              <a:rect b="b" l="l" r="r" t="t"/>
              <a:pathLst>
                <a:path extrusionOk="0" h="3741" w="3804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5" name="Google Shape;7685;p80"/>
            <p:cNvSpPr/>
            <p:nvPr/>
          </p:nvSpPr>
          <p:spPr>
            <a:xfrm>
              <a:off x="6004200" y="953275"/>
              <a:ext cx="119575" cy="93525"/>
            </a:xfrm>
            <a:custGeom>
              <a:rect b="b" l="l" r="r" t="t"/>
              <a:pathLst>
                <a:path extrusionOk="0" h="3741" w="4783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6" name="Google Shape;7686;p80"/>
            <p:cNvSpPr/>
            <p:nvPr/>
          </p:nvSpPr>
          <p:spPr>
            <a:xfrm>
              <a:off x="5880900" y="1075025"/>
              <a:ext cx="95100" cy="93450"/>
            </a:xfrm>
            <a:custGeom>
              <a:rect b="b" l="l" r="r" t="t"/>
              <a:pathLst>
                <a:path extrusionOk="0" h="3738" w="3804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7" name="Google Shape;7687;p80"/>
            <p:cNvSpPr/>
            <p:nvPr/>
          </p:nvSpPr>
          <p:spPr>
            <a:xfrm>
              <a:off x="5645200" y="879425"/>
              <a:ext cx="207500" cy="167375"/>
            </a:xfrm>
            <a:custGeom>
              <a:rect b="b" l="l" r="r" t="t"/>
              <a:pathLst>
                <a:path extrusionOk="0" h="6695" w="830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8" name="Google Shape;7688;p80"/>
            <p:cNvSpPr/>
            <p:nvPr/>
          </p:nvSpPr>
          <p:spPr>
            <a:xfrm>
              <a:off x="5722500" y="1075025"/>
              <a:ext cx="370875" cy="211775"/>
            </a:xfrm>
            <a:custGeom>
              <a:rect b="b" l="l" r="r" t="t"/>
              <a:pathLst>
                <a:path extrusionOk="0" h="8471" w="14835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89" name="Google Shape;7689;p80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7690" name="Google Shape;7690;p80"/>
            <p:cNvSpPr/>
            <p:nvPr/>
          </p:nvSpPr>
          <p:spPr>
            <a:xfrm>
              <a:off x="6264525" y="1033450"/>
              <a:ext cx="135300" cy="266450"/>
            </a:xfrm>
            <a:custGeom>
              <a:rect b="b" l="l" r="r" t="t"/>
              <a:pathLst>
                <a:path extrusionOk="0" h="10658" w="5412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1" name="Google Shape;7691;p80"/>
            <p:cNvSpPr/>
            <p:nvPr/>
          </p:nvSpPr>
          <p:spPr>
            <a:xfrm>
              <a:off x="6552700" y="1033450"/>
              <a:ext cx="135325" cy="266450"/>
            </a:xfrm>
            <a:custGeom>
              <a:rect b="b" l="l" r="r" t="t"/>
              <a:pathLst>
                <a:path extrusionOk="0" h="10658" w="5413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2" name="Google Shape;7692;p80"/>
            <p:cNvSpPr/>
            <p:nvPr/>
          </p:nvSpPr>
          <p:spPr>
            <a:xfrm>
              <a:off x="6462150" y="985275"/>
              <a:ext cx="28025" cy="28250"/>
            </a:xfrm>
            <a:custGeom>
              <a:rect b="b" l="l" r="r" t="t"/>
              <a:pathLst>
                <a:path extrusionOk="0" h="1130" w="1121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3" name="Google Shape;7693;p80"/>
            <p:cNvSpPr/>
            <p:nvPr/>
          </p:nvSpPr>
          <p:spPr>
            <a:xfrm>
              <a:off x="6288775" y="1182900"/>
              <a:ext cx="375075" cy="141175"/>
            </a:xfrm>
            <a:custGeom>
              <a:rect b="b" l="l" r="r" t="t"/>
              <a:pathLst>
                <a:path extrusionOk="0" h="5647" w="15003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4" name="Google Shape;7694;p80"/>
            <p:cNvSpPr/>
            <p:nvPr/>
          </p:nvSpPr>
          <p:spPr>
            <a:xfrm>
              <a:off x="6278675" y="965325"/>
              <a:ext cx="42350" cy="84725"/>
            </a:xfrm>
            <a:custGeom>
              <a:rect b="b" l="l" r="r" t="t"/>
              <a:pathLst>
                <a:path extrusionOk="0" h="3389" w="1694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5" name="Google Shape;7695;p80"/>
            <p:cNvSpPr/>
            <p:nvPr/>
          </p:nvSpPr>
          <p:spPr>
            <a:xfrm>
              <a:off x="6631525" y="965325"/>
              <a:ext cx="42400" cy="84725"/>
            </a:xfrm>
            <a:custGeom>
              <a:rect b="b" l="l" r="r" t="t"/>
              <a:pathLst>
                <a:path extrusionOk="0" h="3389" w="1696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6" name="Google Shape;7696;p80"/>
            <p:cNvSpPr/>
            <p:nvPr/>
          </p:nvSpPr>
          <p:spPr>
            <a:xfrm>
              <a:off x="6349225" y="842250"/>
              <a:ext cx="254100" cy="312425"/>
            </a:xfrm>
            <a:custGeom>
              <a:rect b="b" l="l" r="r" t="t"/>
              <a:pathLst>
                <a:path extrusionOk="0" h="12497" w="10164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97" name="Google Shape;7697;p80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7698" name="Google Shape;7698;p80"/>
            <p:cNvSpPr/>
            <p:nvPr/>
          </p:nvSpPr>
          <p:spPr>
            <a:xfrm>
              <a:off x="900750" y="1627500"/>
              <a:ext cx="481825" cy="290400"/>
            </a:xfrm>
            <a:custGeom>
              <a:rect b="b" l="l" r="r" t="t"/>
              <a:pathLst>
                <a:path extrusionOk="0" h="11616" w="19273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9" name="Google Shape;7699;p80"/>
            <p:cNvSpPr/>
            <p:nvPr/>
          </p:nvSpPr>
          <p:spPr>
            <a:xfrm>
              <a:off x="1296950" y="1549900"/>
              <a:ext cx="71550" cy="105850"/>
            </a:xfrm>
            <a:custGeom>
              <a:rect b="b" l="l" r="r" t="t"/>
              <a:pathLst>
                <a:path extrusionOk="0" h="4234" w="2862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0" name="Google Shape;7700;p80"/>
            <p:cNvSpPr/>
            <p:nvPr/>
          </p:nvSpPr>
          <p:spPr>
            <a:xfrm>
              <a:off x="914900" y="1549900"/>
              <a:ext cx="71550" cy="105850"/>
            </a:xfrm>
            <a:custGeom>
              <a:rect b="b" l="l" r="r" t="t"/>
              <a:pathLst>
                <a:path extrusionOk="0" h="4234" w="2862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1" name="Google Shape;7701;p80"/>
            <p:cNvSpPr/>
            <p:nvPr/>
          </p:nvSpPr>
          <p:spPr>
            <a:xfrm>
              <a:off x="1014650" y="1436075"/>
              <a:ext cx="254100" cy="336150"/>
            </a:xfrm>
            <a:custGeom>
              <a:rect b="b" l="l" r="r" t="t"/>
              <a:pathLst>
                <a:path extrusionOk="0" h="13446" w="10164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02" name="Google Shape;7702;p80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7703" name="Google Shape;7703;p80"/>
            <p:cNvSpPr/>
            <p:nvPr/>
          </p:nvSpPr>
          <p:spPr>
            <a:xfrm>
              <a:off x="1492675" y="1540400"/>
              <a:ext cx="481825" cy="290925"/>
            </a:xfrm>
            <a:custGeom>
              <a:rect b="b" l="l" r="r" t="t"/>
              <a:pathLst>
                <a:path extrusionOk="0" h="11637" w="19273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4" name="Google Shape;7704;p80"/>
            <p:cNvSpPr/>
            <p:nvPr/>
          </p:nvSpPr>
          <p:spPr>
            <a:xfrm>
              <a:off x="1522575" y="1520750"/>
              <a:ext cx="421975" cy="165800"/>
            </a:xfrm>
            <a:custGeom>
              <a:rect b="b" l="l" r="r" t="t"/>
              <a:pathLst>
                <a:path extrusionOk="0" h="6632" w="16879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05" name="Google Shape;7705;p80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7706" name="Google Shape;7706;p80"/>
            <p:cNvSpPr/>
            <p:nvPr/>
          </p:nvSpPr>
          <p:spPr>
            <a:xfrm>
              <a:off x="2425125" y="1718700"/>
              <a:ext cx="146275" cy="141750"/>
            </a:xfrm>
            <a:custGeom>
              <a:rect b="b" l="l" r="r" t="t"/>
              <a:pathLst>
                <a:path extrusionOk="0" h="5670" w="5851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7" name="Google Shape;7707;p80"/>
            <p:cNvSpPr/>
            <p:nvPr/>
          </p:nvSpPr>
          <p:spPr>
            <a:xfrm>
              <a:off x="2071000" y="1477850"/>
              <a:ext cx="453125" cy="439050"/>
            </a:xfrm>
            <a:custGeom>
              <a:rect b="b" l="l" r="r" t="t"/>
              <a:pathLst>
                <a:path extrusionOk="0" h="17562" w="18125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8" name="Google Shape;7708;p80"/>
            <p:cNvSpPr/>
            <p:nvPr/>
          </p:nvSpPr>
          <p:spPr>
            <a:xfrm>
              <a:off x="2141600" y="1435025"/>
              <a:ext cx="146300" cy="141850"/>
            </a:xfrm>
            <a:custGeom>
              <a:rect b="b" l="l" r="r" t="t"/>
              <a:pathLst>
                <a:path extrusionOk="0" h="5674" w="5852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09" name="Google Shape;7709;p80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7710" name="Google Shape;7710;p80"/>
            <p:cNvSpPr/>
            <p:nvPr/>
          </p:nvSpPr>
          <p:spPr>
            <a:xfrm>
              <a:off x="3081050" y="1542700"/>
              <a:ext cx="97050" cy="267350"/>
            </a:xfrm>
            <a:custGeom>
              <a:rect b="b" l="l" r="r" t="t"/>
              <a:pathLst>
                <a:path extrusionOk="0" h="10694" w="3882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1" name="Google Shape;7711;p80"/>
            <p:cNvSpPr/>
            <p:nvPr/>
          </p:nvSpPr>
          <p:spPr>
            <a:xfrm>
              <a:off x="3041000" y="1582600"/>
              <a:ext cx="75075" cy="187725"/>
            </a:xfrm>
            <a:custGeom>
              <a:rect b="b" l="l" r="r" t="t"/>
              <a:pathLst>
                <a:path extrusionOk="0" h="7509" w="3003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2" name="Google Shape;7712;p80"/>
            <p:cNvSpPr/>
            <p:nvPr/>
          </p:nvSpPr>
          <p:spPr>
            <a:xfrm>
              <a:off x="2678350" y="1464650"/>
              <a:ext cx="339700" cy="422700"/>
            </a:xfrm>
            <a:custGeom>
              <a:rect b="b" l="l" r="r" t="t"/>
              <a:pathLst>
                <a:path extrusionOk="0" h="16908" w="13588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13" name="Google Shape;7713;p80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7714" name="Google Shape;7714;p80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5" name="Google Shape;7715;p80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16" name="Google Shape;7716;p80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7717" name="Google Shape;7717;p80"/>
            <p:cNvSpPr/>
            <p:nvPr/>
          </p:nvSpPr>
          <p:spPr>
            <a:xfrm>
              <a:off x="3858100" y="1868750"/>
              <a:ext cx="55575" cy="48200"/>
            </a:xfrm>
            <a:custGeom>
              <a:rect b="b" l="l" r="r" t="t"/>
              <a:pathLst>
                <a:path extrusionOk="0" h="1928" w="2223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8" name="Google Shape;7718;p80"/>
            <p:cNvSpPr/>
            <p:nvPr/>
          </p:nvSpPr>
          <p:spPr>
            <a:xfrm>
              <a:off x="3917950" y="1808500"/>
              <a:ext cx="60350" cy="48525"/>
            </a:xfrm>
            <a:custGeom>
              <a:rect b="b" l="l" r="r" t="t"/>
              <a:pathLst>
                <a:path extrusionOk="0" h="1941" w="2414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9" name="Google Shape;7719;p80"/>
            <p:cNvSpPr/>
            <p:nvPr/>
          </p:nvSpPr>
          <p:spPr>
            <a:xfrm>
              <a:off x="3876450" y="1435075"/>
              <a:ext cx="450375" cy="251250"/>
            </a:xfrm>
            <a:custGeom>
              <a:rect b="b" l="l" r="r" t="t"/>
              <a:pathLst>
                <a:path extrusionOk="0" h="10050" w="18015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0" name="Google Shape;7720;p80"/>
            <p:cNvSpPr/>
            <p:nvPr/>
          </p:nvSpPr>
          <p:spPr>
            <a:xfrm>
              <a:off x="4094925" y="1456025"/>
              <a:ext cx="250950" cy="445250"/>
            </a:xfrm>
            <a:custGeom>
              <a:rect b="b" l="l" r="r" t="t"/>
              <a:pathLst>
                <a:path extrusionOk="0" h="17810" w="10038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1" name="Google Shape;7721;p80"/>
            <p:cNvSpPr/>
            <p:nvPr/>
          </p:nvSpPr>
          <p:spPr>
            <a:xfrm>
              <a:off x="3993575" y="1542825"/>
              <a:ext cx="245025" cy="242525"/>
            </a:xfrm>
            <a:custGeom>
              <a:rect b="b" l="l" r="r" t="t"/>
              <a:pathLst>
                <a:path extrusionOk="0" h="9701" w="9801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22" name="Google Shape;7722;p80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7723" name="Google Shape;7723;p80"/>
            <p:cNvSpPr/>
            <p:nvPr/>
          </p:nvSpPr>
          <p:spPr>
            <a:xfrm>
              <a:off x="4624975" y="1465275"/>
              <a:ext cx="56650" cy="86000"/>
            </a:xfrm>
            <a:custGeom>
              <a:rect b="b" l="l" r="r" t="t"/>
              <a:pathLst>
                <a:path extrusionOk="0" h="3440" w="2266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4" name="Google Shape;7724;p80"/>
            <p:cNvSpPr/>
            <p:nvPr/>
          </p:nvSpPr>
          <p:spPr>
            <a:xfrm>
              <a:off x="4615275" y="1797425"/>
              <a:ext cx="66350" cy="89375"/>
            </a:xfrm>
            <a:custGeom>
              <a:rect b="b" l="l" r="r" t="t"/>
              <a:pathLst>
                <a:path extrusionOk="0" h="3575" w="2654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5" name="Google Shape;7725;p80"/>
            <p:cNvSpPr/>
            <p:nvPr/>
          </p:nvSpPr>
          <p:spPr>
            <a:xfrm>
              <a:off x="4583125" y="15472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6" name="Google Shape;7726;p80"/>
            <p:cNvSpPr/>
            <p:nvPr/>
          </p:nvSpPr>
          <p:spPr>
            <a:xfrm>
              <a:off x="4597950" y="1576075"/>
              <a:ext cx="83675" cy="87525"/>
            </a:xfrm>
            <a:custGeom>
              <a:rect b="b" l="l" r="r" t="t"/>
              <a:pathLst>
                <a:path extrusionOk="0" h="3501" w="3347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7" name="Google Shape;7727;p80"/>
            <p:cNvSpPr/>
            <p:nvPr/>
          </p:nvSpPr>
          <p:spPr>
            <a:xfrm>
              <a:off x="4597650" y="1692175"/>
              <a:ext cx="83975" cy="82450"/>
            </a:xfrm>
            <a:custGeom>
              <a:rect b="b" l="l" r="r" t="t"/>
              <a:pathLst>
                <a:path extrusionOk="0" h="3298" w="3359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8" name="Google Shape;7728;p80"/>
            <p:cNvSpPr/>
            <p:nvPr/>
          </p:nvSpPr>
          <p:spPr>
            <a:xfrm>
              <a:off x="4798050" y="1663575"/>
              <a:ext cx="28475" cy="28250"/>
            </a:xfrm>
            <a:custGeom>
              <a:rect b="b" l="l" r="r" t="t"/>
              <a:pathLst>
                <a:path extrusionOk="0" h="1130" w="1139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9" name="Google Shape;7729;p80"/>
            <p:cNvSpPr/>
            <p:nvPr/>
          </p:nvSpPr>
          <p:spPr>
            <a:xfrm>
              <a:off x="4710200" y="1435075"/>
              <a:ext cx="228500" cy="228525"/>
            </a:xfrm>
            <a:custGeom>
              <a:rect b="b" l="l" r="r" t="t"/>
              <a:pathLst>
                <a:path extrusionOk="0" h="9141" w="914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0" name="Google Shape;7730;p80"/>
            <p:cNvSpPr/>
            <p:nvPr/>
          </p:nvSpPr>
          <p:spPr>
            <a:xfrm>
              <a:off x="4819200" y="1593475"/>
              <a:ext cx="89400" cy="70125"/>
            </a:xfrm>
            <a:custGeom>
              <a:rect b="b" l="l" r="r" t="t"/>
              <a:pathLst>
                <a:path extrusionOk="0" h="2805" w="3576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1" name="Google Shape;7731;p80"/>
            <p:cNvSpPr/>
            <p:nvPr/>
          </p:nvSpPr>
          <p:spPr>
            <a:xfrm>
              <a:off x="4819200" y="1692175"/>
              <a:ext cx="89475" cy="66275"/>
            </a:xfrm>
            <a:custGeom>
              <a:rect b="b" l="l" r="r" t="t"/>
              <a:pathLst>
                <a:path extrusionOk="0" h="2651" w="3579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2" name="Google Shape;7732;p80"/>
            <p:cNvSpPr/>
            <p:nvPr/>
          </p:nvSpPr>
          <p:spPr>
            <a:xfrm>
              <a:off x="4456875" y="1691800"/>
              <a:ext cx="225125" cy="225100"/>
            </a:xfrm>
            <a:custGeom>
              <a:rect b="b" l="l" r="r" t="t"/>
              <a:pathLst>
                <a:path extrusionOk="0" h="9004" w="9005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3" name="Google Shape;7733;p80"/>
            <p:cNvSpPr/>
            <p:nvPr/>
          </p:nvSpPr>
          <p:spPr>
            <a:xfrm>
              <a:off x="4487000" y="1595125"/>
              <a:ext cx="88925" cy="68475"/>
            </a:xfrm>
            <a:custGeom>
              <a:rect b="b" l="l" r="r" t="t"/>
              <a:pathLst>
                <a:path extrusionOk="0" h="2739" w="3557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4" name="Google Shape;7734;p80"/>
            <p:cNvSpPr/>
            <p:nvPr/>
          </p:nvSpPr>
          <p:spPr>
            <a:xfrm>
              <a:off x="4486925" y="1692175"/>
              <a:ext cx="89450" cy="66350"/>
            </a:xfrm>
            <a:custGeom>
              <a:rect b="b" l="l" r="r" t="t"/>
              <a:pathLst>
                <a:path extrusionOk="0" h="2654" w="3578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5" name="Google Shape;7735;p80"/>
            <p:cNvSpPr/>
            <p:nvPr/>
          </p:nvSpPr>
          <p:spPr>
            <a:xfrm>
              <a:off x="4456875" y="1435075"/>
              <a:ext cx="225125" cy="228525"/>
            </a:xfrm>
            <a:custGeom>
              <a:rect b="b" l="l" r="r" t="t"/>
              <a:pathLst>
                <a:path extrusionOk="0" h="9141" w="9005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6" name="Google Shape;7736;p80"/>
            <p:cNvSpPr/>
            <p:nvPr/>
          </p:nvSpPr>
          <p:spPr>
            <a:xfrm>
              <a:off x="4710200" y="1691800"/>
              <a:ext cx="228500" cy="225100"/>
            </a:xfrm>
            <a:custGeom>
              <a:rect b="b" l="l" r="r" t="t"/>
              <a:pathLst>
                <a:path extrusionOk="0" h="9004" w="914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7" name="Google Shape;7737;p80"/>
            <p:cNvSpPr/>
            <p:nvPr/>
          </p:nvSpPr>
          <p:spPr>
            <a:xfrm>
              <a:off x="4710200" y="14652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8" name="Google Shape;7738;p80"/>
            <p:cNvSpPr/>
            <p:nvPr/>
          </p:nvSpPr>
          <p:spPr>
            <a:xfrm>
              <a:off x="4710200" y="1575850"/>
              <a:ext cx="86150" cy="87750"/>
            </a:xfrm>
            <a:custGeom>
              <a:rect b="b" l="l" r="r" t="t"/>
              <a:pathLst>
                <a:path extrusionOk="0" h="3510" w="3446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9" name="Google Shape;7739;p80"/>
            <p:cNvSpPr/>
            <p:nvPr/>
          </p:nvSpPr>
          <p:spPr>
            <a:xfrm>
              <a:off x="4710200" y="17975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0" name="Google Shape;7740;p80"/>
            <p:cNvSpPr/>
            <p:nvPr/>
          </p:nvSpPr>
          <p:spPr>
            <a:xfrm>
              <a:off x="4681975" y="1776400"/>
              <a:ext cx="28250" cy="28350"/>
            </a:xfrm>
            <a:custGeom>
              <a:rect b="b" l="l" r="r" t="t"/>
              <a:pathLst>
                <a:path extrusionOk="0" h="1134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1" name="Google Shape;7741;p80"/>
            <p:cNvSpPr/>
            <p:nvPr/>
          </p:nvSpPr>
          <p:spPr>
            <a:xfrm>
              <a:off x="4710200" y="1692175"/>
              <a:ext cx="86150" cy="82450"/>
            </a:xfrm>
            <a:custGeom>
              <a:rect b="b" l="l" r="r" t="t"/>
              <a:pathLst>
                <a:path extrusionOk="0" h="3298" w="3446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42" name="Google Shape;7742;p80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7743" name="Google Shape;7743;p80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4" name="Google Shape;7744;p80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5" name="Google Shape;7745;p80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6" name="Google Shape;7746;p80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47" name="Google Shape;7747;p80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7748" name="Google Shape;7748;p80"/>
            <p:cNvSpPr/>
            <p:nvPr/>
          </p:nvSpPr>
          <p:spPr>
            <a:xfrm>
              <a:off x="5642475" y="1435075"/>
              <a:ext cx="481975" cy="340675"/>
            </a:xfrm>
            <a:custGeom>
              <a:rect b="b" l="l" r="r" t="t"/>
              <a:pathLst>
                <a:path extrusionOk="0" h="13627" w="19279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9" name="Google Shape;7749;p80"/>
            <p:cNvSpPr/>
            <p:nvPr/>
          </p:nvSpPr>
          <p:spPr>
            <a:xfrm>
              <a:off x="5756375" y="1803975"/>
              <a:ext cx="254100" cy="112925"/>
            </a:xfrm>
            <a:custGeom>
              <a:rect b="b" l="l" r="r" t="t"/>
              <a:pathLst>
                <a:path extrusionOk="0" h="4517" w="10164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0" name="Google Shape;7750;p80"/>
            <p:cNvSpPr/>
            <p:nvPr/>
          </p:nvSpPr>
          <p:spPr>
            <a:xfrm>
              <a:off x="5843400" y="1537550"/>
              <a:ext cx="79975" cy="76125"/>
            </a:xfrm>
            <a:custGeom>
              <a:rect b="b" l="l" r="r" t="t"/>
              <a:pathLst>
                <a:path extrusionOk="0" h="3045" w="3199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51" name="Google Shape;7751;p80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7752" name="Google Shape;7752;p80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3" name="Google Shape;7753;p80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4" name="Google Shape;7754;p80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5" name="Google Shape;7755;p80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6" name="Google Shape;7756;p80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57" name="Google Shape;7757;p80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7758" name="Google Shape;7758;p80"/>
            <p:cNvSpPr/>
            <p:nvPr/>
          </p:nvSpPr>
          <p:spPr>
            <a:xfrm>
              <a:off x="1035500" y="2028975"/>
              <a:ext cx="314925" cy="153075"/>
            </a:xfrm>
            <a:custGeom>
              <a:rect b="b" l="l" r="r" t="t"/>
              <a:pathLst>
                <a:path extrusionOk="0" h="6123" w="12597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9" name="Google Shape;7759;p80"/>
            <p:cNvSpPr/>
            <p:nvPr/>
          </p:nvSpPr>
          <p:spPr>
            <a:xfrm>
              <a:off x="1212475" y="2137450"/>
              <a:ext cx="137950" cy="304275"/>
            </a:xfrm>
            <a:custGeom>
              <a:rect b="b" l="l" r="r" t="t"/>
              <a:pathLst>
                <a:path extrusionOk="0" h="12171" w="5518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0" name="Google Shape;7760;p80"/>
            <p:cNvSpPr/>
            <p:nvPr/>
          </p:nvSpPr>
          <p:spPr>
            <a:xfrm>
              <a:off x="924450" y="2204450"/>
              <a:ext cx="139300" cy="304275"/>
            </a:xfrm>
            <a:custGeom>
              <a:rect b="b" l="l" r="r" t="t"/>
              <a:pathLst>
                <a:path extrusionOk="0" h="12171" w="5572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61" name="Google Shape;7761;p80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7762" name="Google Shape;7762;p80"/>
            <p:cNvSpPr/>
            <p:nvPr/>
          </p:nvSpPr>
          <p:spPr>
            <a:xfrm>
              <a:off x="2085450" y="2061650"/>
              <a:ext cx="141250" cy="418950"/>
            </a:xfrm>
            <a:custGeom>
              <a:rect b="b" l="l" r="r" t="t"/>
              <a:pathLst>
                <a:path extrusionOk="0" h="16758" w="565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3" name="Google Shape;7763;p80"/>
            <p:cNvSpPr/>
            <p:nvPr/>
          </p:nvSpPr>
          <p:spPr>
            <a:xfrm>
              <a:off x="2254900" y="2061050"/>
              <a:ext cx="143050" cy="415650"/>
            </a:xfrm>
            <a:custGeom>
              <a:rect b="b" l="l" r="r" t="t"/>
              <a:pathLst>
                <a:path extrusionOk="0" h="16626" w="5722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4" name="Google Shape;7764;p80"/>
            <p:cNvSpPr/>
            <p:nvPr/>
          </p:nvSpPr>
          <p:spPr>
            <a:xfrm>
              <a:off x="2426175" y="2057100"/>
              <a:ext cx="141175" cy="418925"/>
            </a:xfrm>
            <a:custGeom>
              <a:rect b="b" l="l" r="r" t="t"/>
              <a:pathLst>
                <a:path extrusionOk="0" h="16757" w="5647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65" name="Google Shape;7765;p80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7766" name="Google Shape;7766;p80"/>
            <p:cNvSpPr/>
            <p:nvPr/>
          </p:nvSpPr>
          <p:spPr>
            <a:xfrm>
              <a:off x="289945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7" name="Google Shape;7767;p80"/>
            <p:cNvSpPr/>
            <p:nvPr/>
          </p:nvSpPr>
          <p:spPr>
            <a:xfrm>
              <a:off x="309240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8" name="Google Shape;7768;p80"/>
            <p:cNvSpPr/>
            <p:nvPr/>
          </p:nvSpPr>
          <p:spPr>
            <a:xfrm>
              <a:off x="2678350" y="2389425"/>
              <a:ext cx="481825" cy="58150"/>
            </a:xfrm>
            <a:custGeom>
              <a:rect b="b" l="l" r="r" t="t"/>
              <a:pathLst>
                <a:path extrusionOk="0" h="2326" w="19273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9" name="Google Shape;7769;p80"/>
            <p:cNvSpPr/>
            <p:nvPr/>
          </p:nvSpPr>
          <p:spPr>
            <a:xfrm>
              <a:off x="270660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0" name="Google Shape;7770;p80"/>
            <p:cNvSpPr/>
            <p:nvPr/>
          </p:nvSpPr>
          <p:spPr>
            <a:xfrm>
              <a:off x="2678275" y="2090100"/>
              <a:ext cx="481900" cy="271125"/>
            </a:xfrm>
            <a:custGeom>
              <a:rect b="b" l="l" r="r" t="t"/>
              <a:pathLst>
                <a:path extrusionOk="0" h="10845" w="19276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71" name="Google Shape;7771;p80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7772" name="Google Shape;7772;p80"/>
            <p:cNvSpPr/>
            <p:nvPr/>
          </p:nvSpPr>
          <p:spPr>
            <a:xfrm>
              <a:off x="3357325" y="2210550"/>
              <a:ext cx="85700" cy="205775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3" name="Google Shape;7773;p80"/>
            <p:cNvSpPr/>
            <p:nvPr/>
          </p:nvSpPr>
          <p:spPr>
            <a:xfrm>
              <a:off x="3471225" y="2152075"/>
              <a:ext cx="84725" cy="264250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4" name="Google Shape;7774;p80"/>
            <p:cNvSpPr/>
            <p:nvPr/>
          </p:nvSpPr>
          <p:spPr>
            <a:xfrm>
              <a:off x="3584150" y="2093500"/>
              <a:ext cx="84700" cy="322825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775" name="Google Shape;7775;p80"/>
          <p:cNvSpPr/>
          <p:nvPr/>
        </p:nvSpPr>
        <p:spPr>
          <a:xfrm>
            <a:off x="2921919" y="3550464"/>
            <a:ext cx="333673" cy="315824"/>
          </a:xfrm>
          <a:custGeom>
            <a:rect b="b" l="l" r="r" t="t"/>
            <a:pathLst>
              <a:path extrusionOk="0" h="17942" w="18956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776" name="Google Shape;7776;p80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7777" name="Google Shape;7777;p80"/>
            <p:cNvSpPr/>
            <p:nvPr/>
          </p:nvSpPr>
          <p:spPr>
            <a:xfrm>
              <a:off x="4492800" y="2027925"/>
              <a:ext cx="54600" cy="481825"/>
            </a:xfrm>
            <a:custGeom>
              <a:rect b="b" l="l" r="r" t="t"/>
              <a:pathLst>
                <a:path extrusionOk="0" h="19273" w="2184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8" name="Google Shape;7778;p80"/>
            <p:cNvSpPr/>
            <p:nvPr/>
          </p:nvSpPr>
          <p:spPr>
            <a:xfrm>
              <a:off x="4575600" y="2051425"/>
              <a:ext cx="332025" cy="262450"/>
            </a:xfrm>
            <a:custGeom>
              <a:rect b="b" l="l" r="r" t="t"/>
              <a:pathLst>
                <a:path extrusionOk="0" h="10498" w="13281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79" name="Google Shape;7779;p80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7780" name="Google Shape;7780;p80"/>
            <p:cNvSpPr/>
            <p:nvPr/>
          </p:nvSpPr>
          <p:spPr>
            <a:xfrm>
              <a:off x="5191775" y="2394925"/>
              <a:ext cx="197625" cy="114825"/>
            </a:xfrm>
            <a:custGeom>
              <a:rect b="b" l="l" r="r" t="t"/>
              <a:pathLst>
                <a:path extrusionOk="0" h="4593" w="7905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1" name="Google Shape;7781;p80"/>
            <p:cNvSpPr/>
            <p:nvPr/>
          </p:nvSpPr>
          <p:spPr>
            <a:xfrm>
              <a:off x="5113625" y="2027900"/>
              <a:ext cx="347300" cy="338825"/>
            </a:xfrm>
            <a:custGeom>
              <a:rect b="b" l="l" r="r" t="t"/>
              <a:pathLst>
                <a:path extrusionOk="0" h="13553" w="13892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2" name="Google Shape;7782;p80"/>
            <p:cNvSpPr/>
            <p:nvPr/>
          </p:nvSpPr>
          <p:spPr>
            <a:xfrm>
              <a:off x="5049725" y="2197300"/>
              <a:ext cx="56400" cy="28275"/>
            </a:xfrm>
            <a:custGeom>
              <a:rect b="b" l="l" r="r" t="t"/>
              <a:pathLst>
                <a:path extrusionOk="0" h="1131" w="2256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3" name="Google Shape;7783;p80"/>
            <p:cNvSpPr/>
            <p:nvPr/>
          </p:nvSpPr>
          <p:spPr>
            <a:xfrm>
              <a:off x="5052575" y="2102800"/>
              <a:ext cx="50850" cy="48075"/>
            </a:xfrm>
            <a:custGeom>
              <a:rect b="b" l="l" r="r" t="t"/>
              <a:pathLst>
                <a:path extrusionOk="0" h="1923" w="2034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4" name="Google Shape;7784;p80"/>
            <p:cNvSpPr/>
            <p:nvPr/>
          </p:nvSpPr>
          <p:spPr>
            <a:xfrm>
              <a:off x="5052575" y="2272175"/>
              <a:ext cx="50700" cy="47900"/>
            </a:xfrm>
            <a:custGeom>
              <a:rect b="b" l="l" r="r" t="t"/>
              <a:pathLst>
                <a:path extrusionOk="0" h="1916" w="2028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5" name="Google Shape;7785;p80"/>
            <p:cNvSpPr/>
            <p:nvPr/>
          </p:nvSpPr>
          <p:spPr>
            <a:xfrm>
              <a:off x="5475050" y="2197300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6" name="Google Shape;7786;p80"/>
            <p:cNvSpPr/>
            <p:nvPr/>
          </p:nvSpPr>
          <p:spPr>
            <a:xfrm>
              <a:off x="5477925" y="2102800"/>
              <a:ext cx="50675" cy="47900"/>
            </a:xfrm>
            <a:custGeom>
              <a:rect b="b" l="l" r="r" t="t"/>
              <a:pathLst>
                <a:path extrusionOk="0" h="1916" w="2027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7" name="Google Shape;7787;p80"/>
            <p:cNvSpPr/>
            <p:nvPr/>
          </p:nvSpPr>
          <p:spPr>
            <a:xfrm>
              <a:off x="5477775" y="2272000"/>
              <a:ext cx="50825" cy="48075"/>
            </a:xfrm>
            <a:custGeom>
              <a:rect b="b" l="l" r="r" t="t"/>
              <a:pathLst>
                <a:path extrusionOk="0" h="1923" w="2033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88" name="Google Shape;7788;p80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7789" name="Google Shape;7789;p80"/>
            <p:cNvSpPr/>
            <p:nvPr/>
          </p:nvSpPr>
          <p:spPr>
            <a:xfrm>
              <a:off x="5756075" y="2028150"/>
              <a:ext cx="252825" cy="83275"/>
            </a:xfrm>
            <a:custGeom>
              <a:rect b="b" l="l" r="r" t="t"/>
              <a:pathLst>
                <a:path extrusionOk="0" h="3331" w="10113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0" name="Google Shape;7790;p80"/>
            <p:cNvSpPr/>
            <p:nvPr/>
          </p:nvSpPr>
          <p:spPr>
            <a:xfrm>
              <a:off x="5726350" y="2139650"/>
              <a:ext cx="312300" cy="224425"/>
            </a:xfrm>
            <a:custGeom>
              <a:rect b="b" l="l" r="r" t="t"/>
              <a:pathLst>
                <a:path extrusionOk="0" h="8977" w="12492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1" name="Google Shape;7791;p80"/>
            <p:cNvSpPr/>
            <p:nvPr/>
          </p:nvSpPr>
          <p:spPr>
            <a:xfrm>
              <a:off x="5842500" y="2392350"/>
              <a:ext cx="79975" cy="117400"/>
            </a:xfrm>
            <a:custGeom>
              <a:rect b="b" l="l" r="r" t="t"/>
              <a:pathLst>
                <a:path extrusionOk="0" h="4696" w="3199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92" name="Google Shape;7792;p80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7793" name="Google Shape;7793;p80"/>
            <p:cNvSpPr/>
            <p:nvPr/>
          </p:nvSpPr>
          <p:spPr>
            <a:xfrm>
              <a:off x="6239925" y="2032450"/>
              <a:ext cx="472775" cy="472775"/>
            </a:xfrm>
            <a:custGeom>
              <a:rect b="b" l="l" r="r" t="t"/>
              <a:pathLst>
                <a:path extrusionOk="0" h="18911" w="18911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4" name="Google Shape;7794;p80"/>
            <p:cNvSpPr/>
            <p:nvPr/>
          </p:nvSpPr>
          <p:spPr>
            <a:xfrm>
              <a:off x="6329800" y="2122325"/>
              <a:ext cx="292950" cy="293025"/>
            </a:xfrm>
            <a:custGeom>
              <a:rect b="b" l="l" r="r" t="t"/>
              <a:pathLst>
                <a:path extrusionOk="0" h="11721" w="11718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95" name="Google Shape;7795;p80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7796" name="Google Shape;7796;p80"/>
            <p:cNvSpPr/>
            <p:nvPr/>
          </p:nvSpPr>
          <p:spPr>
            <a:xfrm>
              <a:off x="986725" y="2807325"/>
              <a:ext cx="308000" cy="108800"/>
            </a:xfrm>
            <a:custGeom>
              <a:rect b="b" l="l" r="r" t="t"/>
              <a:pathLst>
                <a:path extrusionOk="0" h="4352" w="1232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7" name="Google Shape;7797;p80"/>
            <p:cNvSpPr/>
            <p:nvPr/>
          </p:nvSpPr>
          <p:spPr>
            <a:xfrm>
              <a:off x="1126675" y="2847600"/>
              <a:ext cx="28100" cy="28175"/>
            </a:xfrm>
            <a:custGeom>
              <a:rect b="b" l="l" r="r" t="t"/>
              <a:pathLst>
                <a:path extrusionOk="0" h="1127" w="1124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8" name="Google Shape;7798;p80"/>
            <p:cNvSpPr/>
            <p:nvPr/>
          </p:nvSpPr>
          <p:spPr>
            <a:xfrm>
              <a:off x="903075" y="2730000"/>
              <a:ext cx="475275" cy="263350"/>
            </a:xfrm>
            <a:custGeom>
              <a:rect b="b" l="l" r="r" t="t"/>
              <a:pathLst>
                <a:path extrusionOk="0" h="10534" w="19011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99" name="Google Shape;7799;p80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7800" name="Google Shape;7800;p80"/>
            <p:cNvSpPr/>
            <p:nvPr/>
          </p:nvSpPr>
          <p:spPr>
            <a:xfrm>
              <a:off x="1719425" y="21700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1" name="Google Shape;7801;p80"/>
            <p:cNvSpPr/>
            <p:nvPr/>
          </p:nvSpPr>
          <p:spPr>
            <a:xfrm>
              <a:off x="183235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2" name="Google Shape;7802;p80"/>
            <p:cNvSpPr/>
            <p:nvPr/>
          </p:nvSpPr>
          <p:spPr>
            <a:xfrm>
              <a:off x="160650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3" name="Google Shape;7803;p80"/>
            <p:cNvSpPr/>
            <p:nvPr/>
          </p:nvSpPr>
          <p:spPr>
            <a:xfrm>
              <a:off x="1492675" y="2425025"/>
              <a:ext cx="481825" cy="84725"/>
            </a:xfrm>
            <a:custGeom>
              <a:rect b="b" l="l" r="r" t="t"/>
              <a:pathLst>
                <a:path extrusionOk="0" h="3389" w="19273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4" name="Google Shape;7804;p80"/>
            <p:cNvSpPr/>
            <p:nvPr/>
          </p:nvSpPr>
          <p:spPr>
            <a:xfrm>
              <a:off x="1492675" y="2027925"/>
              <a:ext cx="481825" cy="368000"/>
            </a:xfrm>
            <a:custGeom>
              <a:rect b="b" l="l" r="r" t="t"/>
              <a:pathLst>
                <a:path extrusionOk="0" h="14720" w="19273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05" name="Google Shape;7805;p80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7806" name="Google Shape;7806;p80"/>
            <p:cNvSpPr/>
            <p:nvPr/>
          </p:nvSpPr>
          <p:spPr>
            <a:xfrm>
              <a:off x="1677125" y="2620775"/>
              <a:ext cx="112950" cy="113850"/>
            </a:xfrm>
            <a:custGeom>
              <a:rect b="b" l="l" r="r" t="t"/>
              <a:pathLst>
                <a:path extrusionOk="0" h="4554" w="4518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7" name="Google Shape;7807;p80"/>
            <p:cNvSpPr/>
            <p:nvPr/>
          </p:nvSpPr>
          <p:spPr>
            <a:xfrm>
              <a:off x="1492675" y="2734675"/>
              <a:ext cx="481825" cy="367925"/>
            </a:xfrm>
            <a:custGeom>
              <a:rect b="b" l="l" r="r" t="t"/>
              <a:pathLst>
                <a:path extrusionOk="0" h="14717" w="19273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808" name="Google Shape;7808;p80"/>
          <p:cNvSpPr/>
          <p:nvPr/>
        </p:nvSpPr>
        <p:spPr>
          <a:xfrm>
            <a:off x="5873522" y="2287094"/>
            <a:ext cx="352508" cy="339253"/>
          </a:xfrm>
          <a:custGeom>
            <a:rect b="b" l="l" r="r" t="t"/>
            <a:pathLst>
              <a:path extrusionOk="0" h="19273" w="20026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809" name="Google Shape;7809;p80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7810" name="Google Shape;7810;p80"/>
            <p:cNvSpPr/>
            <p:nvPr/>
          </p:nvSpPr>
          <p:spPr>
            <a:xfrm>
              <a:off x="2682350" y="2725775"/>
              <a:ext cx="70175" cy="73425"/>
            </a:xfrm>
            <a:custGeom>
              <a:rect b="b" l="l" r="r" t="t"/>
              <a:pathLst>
                <a:path extrusionOk="0" h="2937" w="2807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1" name="Google Shape;7811;p80"/>
            <p:cNvSpPr/>
            <p:nvPr/>
          </p:nvSpPr>
          <p:spPr>
            <a:xfrm>
              <a:off x="2682350" y="3006350"/>
              <a:ext cx="70175" cy="73500"/>
            </a:xfrm>
            <a:custGeom>
              <a:rect b="b" l="l" r="r" t="t"/>
              <a:pathLst>
                <a:path extrusionOk="0" h="2940" w="2807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2" name="Google Shape;7812;p80"/>
            <p:cNvSpPr/>
            <p:nvPr/>
          </p:nvSpPr>
          <p:spPr>
            <a:xfrm>
              <a:off x="3085925" y="272570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3" name="Google Shape;7813;p80"/>
            <p:cNvSpPr/>
            <p:nvPr/>
          </p:nvSpPr>
          <p:spPr>
            <a:xfrm>
              <a:off x="2825150" y="2843075"/>
              <a:ext cx="180700" cy="107375"/>
            </a:xfrm>
            <a:custGeom>
              <a:rect b="b" l="l" r="r" t="t"/>
              <a:pathLst>
                <a:path extrusionOk="0" h="4295" w="7228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4" name="Google Shape;7814;p80"/>
            <p:cNvSpPr/>
            <p:nvPr/>
          </p:nvSpPr>
          <p:spPr>
            <a:xfrm>
              <a:off x="2682350" y="2725700"/>
              <a:ext cx="473775" cy="354150"/>
            </a:xfrm>
            <a:custGeom>
              <a:rect b="b" l="l" r="r" t="t"/>
              <a:pathLst>
                <a:path extrusionOk="0" h="14166" w="18951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5" name="Google Shape;7815;p80"/>
            <p:cNvSpPr/>
            <p:nvPr/>
          </p:nvSpPr>
          <p:spPr>
            <a:xfrm>
              <a:off x="3085925" y="300635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6" name="Google Shape;7816;p80"/>
            <p:cNvSpPr/>
            <p:nvPr/>
          </p:nvSpPr>
          <p:spPr>
            <a:xfrm>
              <a:off x="2825450" y="2643425"/>
              <a:ext cx="187550" cy="54075"/>
            </a:xfrm>
            <a:custGeom>
              <a:rect b="b" l="l" r="r" t="t"/>
              <a:pathLst>
                <a:path extrusionOk="0" h="2163" w="7502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17" name="Google Shape;7817;p80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7818" name="Google Shape;7818;p80"/>
            <p:cNvSpPr/>
            <p:nvPr/>
          </p:nvSpPr>
          <p:spPr>
            <a:xfrm>
              <a:off x="3342725" y="2620775"/>
              <a:ext cx="338775" cy="56475"/>
            </a:xfrm>
            <a:custGeom>
              <a:rect b="b" l="l" r="r" t="t"/>
              <a:pathLst>
                <a:path extrusionOk="0" h="2259" w="13551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9" name="Google Shape;7819;p80"/>
            <p:cNvSpPr/>
            <p:nvPr/>
          </p:nvSpPr>
          <p:spPr>
            <a:xfrm>
              <a:off x="3342725" y="2705450"/>
              <a:ext cx="338775" cy="284225"/>
            </a:xfrm>
            <a:custGeom>
              <a:rect b="b" l="l" r="r" t="t"/>
              <a:pathLst>
                <a:path extrusionOk="0" h="11369" w="13551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0" name="Google Shape;7820;p80"/>
            <p:cNvSpPr/>
            <p:nvPr/>
          </p:nvSpPr>
          <p:spPr>
            <a:xfrm>
              <a:off x="3342725" y="3017875"/>
              <a:ext cx="338775" cy="84725"/>
            </a:xfrm>
            <a:custGeom>
              <a:rect b="b" l="l" r="r" t="t"/>
              <a:pathLst>
                <a:path extrusionOk="0" h="3389" w="13551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21" name="Google Shape;7821;p80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7822" name="Google Shape;7822;p80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3" name="Google Shape;7823;p80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4" name="Google Shape;7824;p80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5" name="Google Shape;7825;p80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26" name="Google Shape;7826;p80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7827" name="Google Shape;7827;p80"/>
            <p:cNvSpPr/>
            <p:nvPr/>
          </p:nvSpPr>
          <p:spPr>
            <a:xfrm>
              <a:off x="4542475" y="3031050"/>
              <a:ext cx="189725" cy="56475"/>
            </a:xfrm>
            <a:custGeom>
              <a:rect b="b" l="l" r="r" t="t"/>
              <a:pathLst>
                <a:path extrusionOk="0" h="2259" w="7589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8" name="Google Shape;7828;p80"/>
            <p:cNvSpPr/>
            <p:nvPr/>
          </p:nvSpPr>
          <p:spPr>
            <a:xfrm>
              <a:off x="4456875" y="2946350"/>
              <a:ext cx="256125" cy="56500"/>
            </a:xfrm>
            <a:custGeom>
              <a:rect b="b" l="l" r="r" t="t"/>
              <a:pathLst>
                <a:path extrusionOk="0" h="2260" w="10245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9" name="Google Shape;7829;p80"/>
            <p:cNvSpPr/>
            <p:nvPr/>
          </p:nvSpPr>
          <p:spPr>
            <a:xfrm>
              <a:off x="4741225" y="2861675"/>
              <a:ext cx="169400" cy="141175"/>
            </a:xfrm>
            <a:custGeom>
              <a:rect b="b" l="l" r="r" t="t"/>
              <a:pathLst>
                <a:path extrusionOk="0" h="5647" w="6776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0" name="Google Shape;7830;p80"/>
            <p:cNvSpPr/>
            <p:nvPr/>
          </p:nvSpPr>
          <p:spPr>
            <a:xfrm>
              <a:off x="4741225" y="3031050"/>
              <a:ext cx="169400" cy="42400"/>
            </a:xfrm>
            <a:custGeom>
              <a:rect b="b" l="l" r="r" t="t"/>
              <a:pathLst>
                <a:path extrusionOk="0" h="1696" w="6776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1" name="Google Shape;7831;p80"/>
            <p:cNvSpPr/>
            <p:nvPr/>
          </p:nvSpPr>
          <p:spPr>
            <a:xfrm>
              <a:off x="445687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2" name="Google Shape;7832;p80"/>
            <p:cNvSpPr/>
            <p:nvPr/>
          </p:nvSpPr>
          <p:spPr>
            <a:xfrm>
              <a:off x="4741225" y="2791125"/>
              <a:ext cx="169400" cy="42325"/>
            </a:xfrm>
            <a:custGeom>
              <a:rect b="b" l="l" r="r" t="t"/>
              <a:pathLst>
                <a:path extrusionOk="0" h="1693" w="6776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33" name="Google Shape;7833;p80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7834" name="Google Shape;7834;p80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5" name="Google Shape;7835;p80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6" name="Google Shape;7836;p80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37" name="Google Shape;7837;p80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7838" name="Google Shape;7838;p80"/>
            <p:cNvSpPr/>
            <p:nvPr/>
          </p:nvSpPr>
          <p:spPr>
            <a:xfrm>
              <a:off x="5837150" y="2812950"/>
              <a:ext cx="92625" cy="88125"/>
            </a:xfrm>
            <a:custGeom>
              <a:rect b="b" l="l" r="r" t="t"/>
              <a:pathLst>
                <a:path extrusionOk="0" h="3525" w="3705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9" name="Google Shape;7839;p80"/>
            <p:cNvSpPr/>
            <p:nvPr/>
          </p:nvSpPr>
          <p:spPr>
            <a:xfrm>
              <a:off x="5643000" y="2631975"/>
              <a:ext cx="480850" cy="469975"/>
            </a:xfrm>
            <a:custGeom>
              <a:rect b="b" l="l" r="r" t="t"/>
              <a:pathLst>
                <a:path extrusionOk="0" h="18799" w="19234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0" name="Google Shape;7840;p80"/>
            <p:cNvSpPr/>
            <p:nvPr/>
          </p:nvSpPr>
          <p:spPr>
            <a:xfrm>
              <a:off x="6041550" y="2749725"/>
              <a:ext cx="79750" cy="95025"/>
            </a:xfrm>
            <a:custGeom>
              <a:rect b="b" l="l" r="r" t="t"/>
              <a:pathLst>
                <a:path extrusionOk="0" h="3801" w="319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1" name="Google Shape;7841;p80"/>
            <p:cNvSpPr/>
            <p:nvPr/>
          </p:nvSpPr>
          <p:spPr>
            <a:xfrm>
              <a:off x="5963025" y="2996125"/>
              <a:ext cx="92625" cy="81175"/>
            </a:xfrm>
            <a:custGeom>
              <a:rect b="b" l="l" r="r" t="t"/>
              <a:pathLst>
                <a:path extrusionOk="0" h="3247" w="3705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2" name="Google Shape;7842;p80"/>
            <p:cNvSpPr/>
            <p:nvPr/>
          </p:nvSpPr>
          <p:spPr>
            <a:xfrm>
              <a:off x="5711225" y="2996200"/>
              <a:ext cx="92600" cy="81100"/>
            </a:xfrm>
            <a:custGeom>
              <a:rect b="b" l="l" r="r" t="t"/>
              <a:pathLst>
                <a:path extrusionOk="0" h="3244" w="3704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3" name="Google Shape;7843;p80"/>
            <p:cNvSpPr/>
            <p:nvPr/>
          </p:nvSpPr>
          <p:spPr>
            <a:xfrm>
              <a:off x="5645575" y="2749725"/>
              <a:ext cx="79825" cy="95100"/>
            </a:xfrm>
            <a:custGeom>
              <a:rect b="b" l="l" r="r" t="t"/>
              <a:pathLst>
                <a:path extrusionOk="0" h="3804" w="3193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4" name="Google Shape;7844;p80"/>
            <p:cNvSpPr/>
            <p:nvPr/>
          </p:nvSpPr>
          <p:spPr>
            <a:xfrm>
              <a:off x="5836025" y="2621375"/>
              <a:ext cx="94800" cy="74100"/>
            </a:xfrm>
            <a:custGeom>
              <a:rect b="b" l="l" r="r" t="t"/>
              <a:pathLst>
                <a:path extrusionOk="0" h="2964" w="3792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45" name="Google Shape;7845;p80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7846" name="Google Shape;7846;p80"/>
            <p:cNvSpPr/>
            <p:nvPr/>
          </p:nvSpPr>
          <p:spPr>
            <a:xfrm>
              <a:off x="6405675" y="2620775"/>
              <a:ext cx="28275" cy="56475"/>
            </a:xfrm>
            <a:custGeom>
              <a:rect b="b" l="l" r="r" t="t"/>
              <a:pathLst>
                <a:path extrusionOk="0" h="2259" w="1131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7" name="Google Shape;7847;p80"/>
            <p:cNvSpPr/>
            <p:nvPr/>
          </p:nvSpPr>
          <p:spPr>
            <a:xfrm>
              <a:off x="6518600" y="2620775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8" name="Google Shape;7848;p80"/>
            <p:cNvSpPr/>
            <p:nvPr/>
          </p:nvSpPr>
          <p:spPr>
            <a:xfrm>
              <a:off x="6603300" y="2649000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9" name="Google Shape;7849;p80"/>
            <p:cNvSpPr/>
            <p:nvPr/>
          </p:nvSpPr>
          <p:spPr>
            <a:xfrm>
              <a:off x="6321000" y="2649000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0" name="Google Shape;7850;p80"/>
            <p:cNvSpPr/>
            <p:nvPr/>
          </p:nvSpPr>
          <p:spPr>
            <a:xfrm>
              <a:off x="6235250" y="2677225"/>
              <a:ext cx="481975" cy="425375"/>
            </a:xfrm>
            <a:custGeom>
              <a:rect b="b" l="l" r="r" t="t"/>
              <a:pathLst>
                <a:path extrusionOk="0" h="17015" w="19279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851" name="Google Shape;7851;p80"/>
          <p:cNvSpPr/>
          <p:nvPr/>
        </p:nvSpPr>
        <p:spPr>
          <a:xfrm>
            <a:off x="5037584" y="2720693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852" name="Google Shape;7852;p80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7853" name="Google Shape;7853;p80"/>
            <p:cNvSpPr/>
            <p:nvPr/>
          </p:nvSpPr>
          <p:spPr>
            <a:xfrm>
              <a:off x="1760150" y="3308225"/>
              <a:ext cx="143825" cy="140600"/>
            </a:xfrm>
            <a:custGeom>
              <a:rect b="b" l="l" r="r" t="t"/>
              <a:pathLst>
                <a:path extrusionOk="0" h="5624" w="5753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4" name="Google Shape;7854;p80"/>
            <p:cNvSpPr/>
            <p:nvPr/>
          </p:nvSpPr>
          <p:spPr>
            <a:xfrm>
              <a:off x="1873075" y="3421150"/>
              <a:ext cx="146375" cy="140600"/>
            </a:xfrm>
            <a:custGeom>
              <a:rect b="b" l="l" r="r" t="t"/>
              <a:pathLst>
                <a:path extrusionOk="0" h="5624" w="5855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5" name="Google Shape;7855;p80"/>
            <p:cNvSpPr/>
            <p:nvPr/>
          </p:nvSpPr>
          <p:spPr>
            <a:xfrm>
              <a:off x="1535000" y="3223325"/>
              <a:ext cx="406450" cy="481825"/>
            </a:xfrm>
            <a:custGeom>
              <a:rect b="b" l="l" r="r" t="t"/>
              <a:pathLst>
                <a:path extrusionOk="0" h="19273" w="16258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56" name="Google Shape;7856;p80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7857" name="Google Shape;7857;p80"/>
            <p:cNvSpPr/>
            <p:nvPr/>
          </p:nvSpPr>
          <p:spPr>
            <a:xfrm>
              <a:off x="2320325" y="3263750"/>
              <a:ext cx="227825" cy="141025"/>
            </a:xfrm>
            <a:custGeom>
              <a:rect b="b" l="l" r="r" t="t"/>
              <a:pathLst>
                <a:path extrusionOk="0" h="5641" w="9113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8" name="Google Shape;7858;p80"/>
            <p:cNvSpPr/>
            <p:nvPr/>
          </p:nvSpPr>
          <p:spPr>
            <a:xfrm>
              <a:off x="2085525" y="3355200"/>
              <a:ext cx="481825" cy="290100"/>
            </a:xfrm>
            <a:custGeom>
              <a:rect b="b" l="l" r="r" t="t"/>
              <a:pathLst>
                <a:path extrusionOk="0" h="11604" w="19273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859" name="Google Shape;7859;p80"/>
          <p:cNvSpPr/>
          <p:nvPr/>
        </p:nvSpPr>
        <p:spPr>
          <a:xfrm>
            <a:off x="6294404" y="2778690"/>
            <a:ext cx="339253" cy="204295"/>
          </a:xfrm>
          <a:custGeom>
            <a:rect b="b" l="l" r="r" t="t"/>
            <a:pathLst>
              <a:path extrusionOk="0" h="11606" w="19273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860" name="Google Shape;7860;p80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7861" name="Google Shape;7861;p80"/>
            <p:cNvSpPr/>
            <p:nvPr/>
          </p:nvSpPr>
          <p:spPr>
            <a:xfrm>
              <a:off x="3392550" y="3335025"/>
              <a:ext cx="239050" cy="239050"/>
            </a:xfrm>
            <a:custGeom>
              <a:rect b="b" l="l" r="r" t="t"/>
              <a:pathLst>
                <a:path extrusionOk="0" h="9562" w="9562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2" name="Google Shape;7862;p80"/>
            <p:cNvSpPr/>
            <p:nvPr/>
          </p:nvSpPr>
          <p:spPr>
            <a:xfrm>
              <a:off x="3270450" y="3213625"/>
              <a:ext cx="483175" cy="481850"/>
            </a:xfrm>
            <a:custGeom>
              <a:rect b="b" l="l" r="r" t="t"/>
              <a:pathLst>
                <a:path extrusionOk="0" h="19274" w="19327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63" name="Google Shape;7863;p80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7864" name="Google Shape;7864;p80"/>
            <p:cNvSpPr/>
            <p:nvPr/>
          </p:nvSpPr>
          <p:spPr>
            <a:xfrm>
              <a:off x="3984950" y="3213600"/>
              <a:ext cx="239925" cy="481825"/>
            </a:xfrm>
            <a:custGeom>
              <a:rect b="b" l="l" r="r" t="t"/>
              <a:pathLst>
                <a:path extrusionOk="0" h="19273" w="9597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5" name="Google Shape;7865;p80"/>
            <p:cNvSpPr/>
            <p:nvPr/>
          </p:nvSpPr>
          <p:spPr>
            <a:xfrm>
              <a:off x="4072650" y="3543175"/>
              <a:ext cx="64525" cy="64625"/>
            </a:xfrm>
            <a:custGeom>
              <a:rect b="b" l="l" r="r" t="t"/>
              <a:pathLst>
                <a:path extrusionOk="0" h="2585" w="2581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866" name="Google Shape;7866;p80"/>
          <p:cNvSpPr/>
          <p:nvPr/>
        </p:nvSpPr>
        <p:spPr>
          <a:xfrm>
            <a:off x="7549578" y="2711214"/>
            <a:ext cx="339306" cy="339253"/>
          </a:xfrm>
          <a:custGeom>
            <a:rect b="b" l="l" r="r" t="t"/>
            <a:pathLst>
              <a:path extrusionOk="0" h="19273" w="19276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7867" name="Google Shape;7867;p80"/>
          <p:cNvSpPr/>
          <p:nvPr/>
        </p:nvSpPr>
        <p:spPr>
          <a:xfrm>
            <a:off x="7974508" y="2731069"/>
            <a:ext cx="339253" cy="299542"/>
          </a:xfrm>
          <a:custGeom>
            <a:rect b="b" l="l" r="r" t="t"/>
            <a:pathLst>
              <a:path extrusionOk="0" h="17017" w="19273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868" name="Google Shape;7868;p80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7869" name="Google Shape;7869;p80"/>
            <p:cNvSpPr/>
            <p:nvPr/>
          </p:nvSpPr>
          <p:spPr>
            <a:xfrm>
              <a:off x="575637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0" name="Google Shape;7870;p80"/>
            <p:cNvSpPr/>
            <p:nvPr/>
          </p:nvSpPr>
          <p:spPr>
            <a:xfrm>
              <a:off x="5629975" y="3374400"/>
              <a:ext cx="140575" cy="136175"/>
            </a:xfrm>
            <a:custGeom>
              <a:rect b="b" l="l" r="r" t="t"/>
              <a:pathLst>
                <a:path extrusionOk="0" h="5447" w="5623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1" name="Google Shape;7871;p80"/>
            <p:cNvSpPr/>
            <p:nvPr/>
          </p:nvSpPr>
          <p:spPr>
            <a:xfrm>
              <a:off x="589752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2" name="Google Shape;7872;p80"/>
            <p:cNvSpPr/>
            <p:nvPr/>
          </p:nvSpPr>
          <p:spPr>
            <a:xfrm>
              <a:off x="5996075" y="3373900"/>
              <a:ext cx="138400" cy="136200"/>
            </a:xfrm>
            <a:custGeom>
              <a:rect b="b" l="l" r="r" t="t"/>
              <a:pathLst>
                <a:path extrusionOk="0" h="5448" w="5536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3" name="Google Shape;7873;p80"/>
            <p:cNvSpPr/>
            <p:nvPr/>
          </p:nvSpPr>
          <p:spPr>
            <a:xfrm>
              <a:off x="5728150" y="3427400"/>
              <a:ext cx="310575" cy="225875"/>
            </a:xfrm>
            <a:custGeom>
              <a:rect b="b" l="l" r="r" t="t"/>
              <a:pathLst>
                <a:path extrusionOk="0" h="9035" w="12423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74" name="Google Shape;7874;p80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7875" name="Google Shape;7875;p80"/>
            <p:cNvSpPr/>
            <p:nvPr/>
          </p:nvSpPr>
          <p:spPr>
            <a:xfrm>
              <a:off x="6444675" y="3255925"/>
              <a:ext cx="128300" cy="90200"/>
            </a:xfrm>
            <a:custGeom>
              <a:rect b="b" l="l" r="r" t="t"/>
              <a:pathLst>
                <a:path extrusionOk="0" h="3608" w="5132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6" name="Google Shape;7876;p80"/>
            <p:cNvSpPr/>
            <p:nvPr/>
          </p:nvSpPr>
          <p:spPr>
            <a:xfrm>
              <a:off x="6444750" y="3563200"/>
              <a:ext cx="128225" cy="89925"/>
            </a:xfrm>
            <a:custGeom>
              <a:rect b="b" l="l" r="r" t="t"/>
              <a:pathLst>
                <a:path extrusionOk="0" h="3597" w="5129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7" name="Google Shape;7877;p80"/>
            <p:cNvSpPr/>
            <p:nvPr/>
          </p:nvSpPr>
          <p:spPr>
            <a:xfrm>
              <a:off x="6375350" y="3355650"/>
              <a:ext cx="244750" cy="197650"/>
            </a:xfrm>
            <a:custGeom>
              <a:rect b="b" l="l" r="r" t="t"/>
              <a:pathLst>
                <a:path extrusionOk="0" h="7906" w="979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8" name="Google Shape;7878;p80"/>
            <p:cNvSpPr/>
            <p:nvPr/>
          </p:nvSpPr>
          <p:spPr>
            <a:xfrm>
              <a:off x="6587875" y="3385100"/>
              <a:ext cx="130325" cy="140500"/>
            </a:xfrm>
            <a:custGeom>
              <a:rect b="b" l="l" r="r" t="t"/>
              <a:pathLst>
                <a:path extrusionOk="0" h="5620" w="5213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9" name="Google Shape;7879;p80"/>
            <p:cNvSpPr/>
            <p:nvPr/>
          </p:nvSpPr>
          <p:spPr>
            <a:xfrm>
              <a:off x="6234950" y="3469100"/>
              <a:ext cx="165050" cy="141200"/>
            </a:xfrm>
            <a:custGeom>
              <a:rect b="b" l="l" r="r" t="t"/>
              <a:pathLst>
                <a:path extrusionOk="0" h="5648" w="6602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0" name="Google Shape;7880;p80"/>
            <p:cNvSpPr/>
            <p:nvPr/>
          </p:nvSpPr>
          <p:spPr>
            <a:xfrm>
              <a:off x="6234950" y="3299725"/>
              <a:ext cx="165050" cy="141175"/>
            </a:xfrm>
            <a:custGeom>
              <a:rect b="b" l="l" r="r" t="t"/>
              <a:pathLst>
                <a:path extrusionOk="0" h="5647" w="6602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81" name="Google Shape;7881;p80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7882" name="Google Shape;7882;p80"/>
            <p:cNvSpPr/>
            <p:nvPr/>
          </p:nvSpPr>
          <p:spPr>
            <a:xfrm>
              <a:off x="914900" y="4174425"/>
              <a:ext cx="423400" cy="113850"/>
            </a:xfrm>
            <a:custGeom>
              <a:rect b="b" l="l" r="r" t="t"/>
              <a:pathLst>
                <a:path extrusionOk="0" h="4554" w="16936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3" name="Google Shape;7883;p80"/>
            <p:cNvSpPr/>
            <p:nvPr/>
          </p:nvSpPr>
          <p:spPr>
            <a:xfrm>
              <a:off x="971350" y="3806450"/>
              <a:ext cx="254100" cy="339775"/>
            </a:xfrm>
            <a:custGeom>
              <a:rect b="b" l="l" r="r" t="t"/>
              <a:pathLst>
                <a:path extrusionOk="0" h="13591" w="10164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4" name="Google Shape;7884;p80"/>
            <p:cNvSpPr/>
            <p:nvPr/>
          </p:nvSpPr>
          <p:spPr>
            <a:xfrm>
              <a:off x="971350" y="3947600"/>
              <a:ext cx="141175" cy="198625"/>
            </a:xfrm>
            <a:custGeom>
              <a:rect b="b" l="l" r="r" t="t"/>
              <a:pathLst>
                <a:path extrusionOk="0" h="7945" w="5647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5" name="Google Shape;7885;p80"/>
            <p:cNvSpPr/>
            <p:nvPr/>
          </p:nvSpPr>
          <p:spPr>
            <a:xfrm>
              <a:off x="1253675" y="3806450"/>
              <a:ext cx="112925" cy="90350"/>
            </a:xfrm>
            <a:custGeom>
              <a:rect b="b" l="l" r="r" t="t"/>
              <a:pathLst>
                <a:path extrusionOk="0" h="3614" w="4517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6" name="Google Shape;7886;p80"/>
            <p:cNvSpPr/>
            <p:nvPr/>
          </p:nvSpPr>
          <p:spPr>
            <a:xfrm>
              <a:off x="1253600" y="3876425"/>
              <a:ext cx="95025" cy="42975"/>
            </a:xfrm>
            <a:custGeom>
              <a:rect b="b" l="l" r="r" t="t"/>
              <a:pathLst>
                <a:path extrusionOk="0" h="1719" w="3801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87" name="Google Shape;7887;p80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7888" name="Google Shape;7888;p80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9" name="Google Shape;7889;p80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0" name="Google Shape;7890;p80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1" name="Google Shape;7891;p80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92" name="Google Shape;7892;p80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7893" name="Google Shape;7893;p80"/>
            <p:cNvSpPr/>
            <p:nvPr/>
          </p:nvSpPr>
          <p:spPr>
            <a:xfrm>
              <a:off x="2104275" y="3806450"/>
              <a:ext cx="442975" cy="481825"/>
            </a:xfrm>
            <a:custGeom>
              <a:rect b="b" l="l" r="r" t="t"/>
              <a:pathLst>
                <a:path extrusionOk="0" h="19273" w="17719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4" name="Google Shape;7894;p80"/>
            <p:cNvSpPr/>
            <p:nvPr/>
          </p:nvSpPr>
          <p:spPr>
            <a:xfrm>
              <a:off x="2284200" y="4005050"/>
              <a:ext cx="84700" cy="84700"/>
            </a:xfrm>
            <a:custGeom>
              <a:rect b="b" l="l" r="r" t="t"/>
              <a:pathLst>
                <a:path extrusionOk="0" h="3388" w="3388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95" name="Google Shape;7895;p80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7896" name="Google Shape;7896;p80"/>
            <p:cNvSpPr/>
            <p:nvPr/>
          </p:nvSpPr>
          <p:spPr>
            <a:xfrm>
              <a:off x="2710875" y="4144450"/>
              <a:ext cx="416725" cy="143825"/>
            </a:xfrm>
            <a:custGeom>
              <a:rect b="b" l="l" r="r" t="t"/>
              <a:pathLst>
                <a:path extrusionOk="0" h="5753" w="16669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7" name="Google Shape;7897;p80"/>
            <p:cNvSpPr/>
            <p:nvPr/>
          </p:nvSpPr>
          <p:spPr>
            <a:xfrm>
              <a:off x="2784800" y="3806450"/>
              <a:ext cx="268850" cy="309800"/>
            </a:xfrm>
            <a:custGeom>
              <a:rect b="b" l="l" r="r" t="t"/>
              <a:pathLst>
                <a:path extrusionOk="0" h="12392" w="10754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98" name="Google Shape;7898;p80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7899" name="Google Shape;7899;p80"/>
            <p:cNvSpPr/>
            <p:nvPr/>
          </p:nvSpPr>
          <p:spPr>
            <a:xfrm>
              <a:off x="3271200" y="3920350"/>
              <a:ext cx="283225" cy="310475"/>
            </a:xfrm>
            <a:custGeom>
              <a:rect b="b" l="l" r="r" t="t"/>
              <a:pathLst>
                <a:path extrusionOk="0" h="12419" w="11329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0" name="Google Shape;7900;p80"/>
            <p:cNvSpPr/>
            <p:nvPr/>
          </p:nvSpPr>
          <p:spPr>
            <a:xfrm>
              <a:off x="3526175" y="3863875"/>
              <a:ext cx="226850" cy="310575"/>
            </a:xfrm>
            <a:custGeom>
              <a:rect b="b" l="l" r="r" t="t"/>
              <a:pathLst>
                <a:path extrusionOk="0" h="12423" w="9074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01" name="Google Shape;7901;p80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7902" name="Google Shape;7902;p80"/>
            <p:cNvSpPr/>
            <p:nvPr/>
          </p:nvSpPr>
          <p:spPr>
            <a:xfrm>
              <a:off x="3895050" y="3942650"/>
              <a:ext cx="419725" cy="345300"/>
            </a:xfrm>
            <a:custGeom>
              <a:rect b="b" l="l" r="r" t="t"/>
              <a:pathLst>
                <a:path extrusionOk="0" h="13812" w="16789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3" name="Google Shape;7903;p80"/>
            <p:cNvSpPr/>
            <p:nvPr/>
          </p:nvSpPr>
          <p:spPr>
            <a:xfrm>
              <a:off x="4016325" y="3806775"/>
              <a:ext cx="199225" cy="142475"/>
            </a:xfrm>
            <a:custGeom>
              <a:rect b="b" l="l" r="r" t="t"/>
              <a:pathLst>
                <a:path extrusionOk="0" h="5699" w="7969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04" name="Google Shape;7904;p80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7905" name="Google Shape;7905;p80"/>
            <p:cNvSpPr/>
            <p:nvPr/>
          </p:nvSpPr>
          <p:spPr>
            <a:xfrm>
              <a:off x="4726375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6" name="Google Shape;7906;p80"/>
            <p:cNvSpPr/>
            <p:nvPr/>
          </p:nvSpPr>
          <p:spPr>
            <a:xfrm>
              <a:off x="4641700" y="3806475"/>
              <a:ext cx="56475" cy="141125"/>
            </a:xfrm>
            <a:custGeom>
              <a:rect b="b" l="l" r="r" t="t"/>
              <a:pathLst>
                <a:path extrusionOk="0" h="5645" w="2259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7" name="Google Shape;7907;p80"/>
            <p:cNvSpPr/>
            <p:nvPr/>
          </p:nvSpPr>
          <p:spPr>
            <a:xfrm>
              <a:off x="4557000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8" name="Google Shape;7908;p80"/>
            <p:cNvSpPr/>
            <p:nvPr/>
          </p:nvSpPr>
          <p:spPr>
            <a:xfrm>
              <a:off x="4464775" y="4230875"/>
              <a:ext cx="395250" cy="57400"/>
            </a:xfrm>
            <a:custGeom>
              <a:rect b="b" l="l" r="r" t="t"/>
              <a:pathLst>
                <a:path extrusionOk="0" h="2296" w="1581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9" name="Google Shape;7909;p80"/>
            <p:cNvSpPr/>
            <p:nvPr/>
          </p:nvSpPr>
          <p:spPr>
            <a:xfrm>
              <a:off x="4840675" y="4007300"/>
              <a:ext cx="101725" cy="166025"/>
            </a:xfrm>
            <a:custGeom>
              <a:rect b="b" l="l" r="r" t="t"/>
              <a:pathLst>
                <a:path extrusionOk="0" h="6641" w="4069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0" name="Google Shape;7910;p80"/>
            <p:cNvSpPr/>
            <p:nvPr/>
          </p:nvSpPr>
          <p:spPr>
            <a:xfrm>
              <a:off x="4464775" y="3976800"/>
              <a:ext cx="395250" cy="225875"/>
            </a:xfrm>
            <a:custGeom>
              <a:rect b="b" l="l" r="r" t="t"/>
              <a:pathLst>
                <a:path extrusionOk="0" h="9035" w="1581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11" name="Google Shape;7911;p80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7912" name="Google Shape;7912;p80"/>
            <p:cNvSpPr/>
            <p:nvPr/>
          </p:nvSpPr>
          <p:spPr>
            <a:xfrm>
              <a:off x="536115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3" name="Google Shape;7913;p80"/>
            <p:cNvSpPr/>
            <p:nvPr/>
          </p:nvSpPr>
          <p:spPr>
            <a:xfrm>
              <a:off x="519177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4" name="Google Shape;7914;p80"/>
            <p:cNvSpPr/>
            <p:nvPr/>
          </p:nvSpPr>
          <p:spPr>
            <a:xfrm>
              <a:off x="504972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15" name="Google Shape;7915;p80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7916" name="Google Shape;7916;p80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7" name="Google Shape;7917;p80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8" name="Google Shape;7918;p80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9" name="Google Shape;7919;p80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20" name="Google Shape;7920;p80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7921" name="Google Shape;7921;p80"/>
            <p:cNvSpPr/>
            <p:nvPr/>
          </p:nvSpPr>
          <p:spPr>
            <a:xfrm>
              <a:off x="6346200" y="4002825"/>
              <a:ext cx="66950" cy="63225"/>
            </a:xfrm>
            <a:custGeom>
              <a:rect b="b" l="l" r="r" t="t"/>
              <a:pathLst>
                <a:path extrusionOk="0" h="2529" w="2678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2" name="Google Shape;7922;p80"/>
            <p:cNvSpPr/>
            <p:nvPr/>
          </p:nvSpPr>
          <p:spPr>
            <a:xfrm>
              <a:off x="6539375" y="4002825"/>
              <a:ext cx="66950" cy="63200"/>
            </a:xfrm>
            <a:custGeom>
              <a:rect b="b" l="l" r="r" t="t"/>
              <a:pathLst>
                <a:path extrusionOk="0" h="2528" w="2678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3" name="Google Shape;7923;p80"/>
            <p:cNvSpPr/>
            <p:nvPr/>
          </p:nvSpPr>
          <p:spPr>
            <a:xfrm>
              <a:off x="6264300" y="3809300"/>
              <a:ext cx="423950" cy="476175"/>
            </a:xfrm>
            <a:custGeom>
              <a:rect b="b" l="l" r="r" t="t"/>
              <a:pathLst>
                <a:path extrusionOk="0" h="19047" w="16958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24" name="Google Shape;7924;p80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7925" name="Google Shape;7925;p80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6" name="Google Shape;7926;p80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7" name="Google Shape;7927;p80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8" name="Google Shape;7928;p80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9" name="Google Shape;7929;p80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0" name="Google Shape;7930;p80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1" name="Google Shape;7931;p80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2" name="Google Shape;7932;p80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33" name="Google Shape;7933;p80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7934" name="Google Shape;7934;p80"/>
            <p:cNvSpPr/>
            <p:nvPr/>
          </p:nvSpPr>
          <p:spPr>
            <a:xfrm>
              <a:off x="1841375" y="46498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5" name="Google Shape;7935;p80"/>
            <p:cNvSpPr/>
            <p:nvPr/>
          </p:nvSpPr>
          <p:spPr>
            <a:xfrm>
              <a:off x="1582425" y="4649825"/>
              <a:ext cx="43300" cy="43300"/>
            </a:xfrm>
            <a:custGeom>
              <a:rect b="b" l="l" r="r" t="t"/>
              <a:pathLst>
                <a:path extrusionOk="0" h="1732" w="1732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6" name="Google Shape;7936;p80"/>
            <p:cNvSpPr/>
            <p:nvPr/>
          </p:nvSpPr>
          <p:spPr>
            <a:xfrm>
              <a:off x="1492675" y="4420975"/>
              <a:ext cx="481825" cy="356475"/>
            </a:xfrm>
            <a:custGeom>
              <a:rect b="b" l="l" r="r" t="t"/>
              <a:pathLst>
                <a:path extrusionOk="0" h="14259" w="19273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7" name="Google Shape;7937;p80"/>
            <p:cNvSpPr/>
            <p:nvPr/>
          </p:nvSpPr>
          <p:spPr>
            <a:xfrm>
              <a:off x="154687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8" name="Google Shape;7938;p80"/>
            <p:cNvSpPr/>
            <p:nvPr/>
          </p:nvSpPr>
          <p:spPr>
            <a:xfrm>
              <a:off x="180132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39" name="Google Shape;7939;p80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7940" name="Google Shape;7940;p80"/>
            <p:cNvSpPr/>
            <p:nvPr/>
          </p:nvSpPr>
          <p:spPr>
            <a:xfrm>
              <a:off x="2084100" y="4652250"/>
              <a:ext cx="105325" cy="90050"/>
            </a:xfrm>
            <a:custGeom>
              <a:rect b="b" l="l" r="r" t="t"/>
              <a:pathLst>
                <a:path extrusionOk="0" h="3602" w="4213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1" name="Google Shape;7941;p80"/>
            <p:cNvSpPr/>
            <p:nvPr/>
          </p:nvSpPr>
          <p:spPr>
            <a:xfrm>
              <a:off x="2372575" y="4644175"/>
              <a:ext cx="175875" cy="226275"/>
            </a:xfrm>
            <a:custGeom>
              <a:rect b="b" l="l" r="r" t="t"/>
              <a:pathLst>
                <a:path extrusionOk="0" h="9051" w="7035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2" name="Google Shape;7942;p80"/>
            <p:cNvSpPr/>
            <p:nvPr/>
          </p:nvSpPr>
          <p:spPr>
            <a:xfrm>
              <a:off x="2093950" y="4419400"/>
              <a:ext cx="228500" cy="174750"/>
            </a:xfrm>
            <a:custGeom>
              <a:rect b="b" l="l" r="r" t="t"/>
              <a:pathLst>
                <a:path extrusionOk="0" h="6990" w="914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3" name="Google Shape;7943;p80"/>
            <p:cNvSpPr/>
            <p:nvPr/>
          </p:nvSpPr>
          <p:spPr>
            <a:xfrm>
              <a:off x="2224425" y="4777500"/>
              <a:ext cx="90425" cy="102675"/>
            </a:xfrm>
            <a:custGeom>
              <a:rect b="b" l="l" r="r" t="t"/>
              <a:pathLst>
                <a:path extrusionOk="0" h="4107" w="3617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4" name="Google Shape;7944;p80"/>
            <p:cNvSpPr/>
            <p:nvPr/>
          </p:nvSpPr>
          <p:spPr>
            <a:xfrm>
              <a:off x="2454100" y="4400250"/>
              <a:ext cx="116550" cy="107300"/>
            </a:xfrm>
            <a:custGeom>
              <a:rect b="b" l="l" r="r" t="t"/>
              <a:pathLst>
                <a:path extrusionOk="0" h="4292" w="4662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5" name="Google Shape;7945;p80"/>
            <p:cNvSpPr/>
            <p:nvPr/>
          </p:nvSpPr>
          <p:spPr>
            <a:xfrm>
              <a:off x="2152975" y="4431500"/>
              <a:ext cx="381925" cy="377725"/>
            </a:xfrm>
            <a:custGeom>
              <a:rect b="b" l="l" r="r" t="t"/>
              <a:pathLst>
                <a:path extrusionOk="0" h="15109" w="15277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46" name="Google Shape;7946;p80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7947" name="Google Shape;7947;p80"/>
            <p:cNvSpPr/>
            <p:nvPr/>
          </p:nvSpPr>
          <p:spPr>
            <a:xfrm>
              <a:off x="2905550" y="4515000"/>
              <a:ext cx="28275" cy="366100"/>
            </a:xfrm>
            <a:custGeom>
              <a:rect b="b" l="l" r="r" t="t"/>
              <a:pathLst>
                <a:path extrusionOk="0" h="14644" w="1131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8" name="Google Shape;7948;p80"/>
            <p:cNvSpPr/>
            <p:nvPr/>
          </p:nvSpPr>
          <p:spPr>
            <a:xfrm>
              <a:off x="2962025" y="4710725"/>
              <a:ext cx="141175" cy="29225"/>
            </a:xfrm>
            <a:custGeom>
              <a:rect b="b" l="l" r="r" t="t"/>
              <a:pathLst>
                <a:path extrusionOk="0" h="1169" w="5647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9" name="Google Shape;7949;p80"/>
            <p:cNvSpPr/>
            <p:nvPr/>
          </p:nvSpPr>
          <p:spPr>
            <a:xfrm>
              <a:off x="2962025" y="4768175"/>
              <a:ext cx="141175" cy="112925"/>
            </a:xfrm>
            <a:custGeom>
              <a:rect b="b" l="l" r="r" t="t"/>
              <a:pathLst>
                <a:path extrusionOk="0" h="4517" w="5647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0" name="Google Shape;7950;p80"/>
            <p:cNvSpPr/>
            <p:nvPr/>
          </p:nvSpPr>
          <p:spPr>
            <a:xfrm>
              <a:off x="2736175" y="4710725"/>
              <a:ext cx="141175" cy="29225"/>
            </a:xfrm>
            <a:custGeom>
              <a:rect b="b" l="l" r="r" t="t"/>
              <a:pathLst>
                <a:path extrusionOk="0" h="1169" w="5647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1" name="Google Shape;7951;p80"/>
            <p:cNvSpPr/>
            <p:nvPr/>
          </p:nvSpPr>
          <p:spPr>
            <a:xfrm>
              <a:off x="2736175" y="4768175"/>
              <a:ext cx="141175" cy="112925"/>
            </a:xfrm>
            <a:custGeom>
              <a:rect b="b" l="l" r="r" t="t"/>
              <a:pathLst>
                <a:path extrusionOk="0" h="4517" w="5647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2" name="Google Shape;7952;p80"/>
            <p:cNvSpPr/>
            <p:nvPr/>
          </p:nvSpPr>
          <p:spPr>
            <a:xfrm>
              <a:off x="2707950" y="4515075"/>
              <a:ext cx="169400" cy="82825"/>
            </a:xfrm>
            <a:custGeom>
              <a:rect b="b" l="l" r="r" t="t"/>
              <a:pathLst>
                <a:path extrusionOk="0" h="3313" w="6776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3" name="Google Shape;7953;p80"/>
            <p:cNvSpPr/>
            <p:nvPr/>
          </p:nvSpPr>
          <p:spPr>
            <a:xfrm>
              <a:off x="2736175" y="4626025"/>
              <a:ext cx="141175" cy="56500"/>
            </a:xfrm>
            <a:custGeom>
              <a:rect b="b" l="l" r="r" t="t"/>
              <a:pathLst>
                <a:path extrusionOk="0" h="2260" w="5647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4" name="Google Shape;7954;p80"/>
            <p:cNvSpPr/>
            <p:nvPr/>
          </p:nvSpPr>
          <p:spPr>
            <a:xfrm>
              <a:off x="2850525" y="4430375"/>
              <a:ext cx="138325" cy="56500"/>
            </a:xfrm>
            <a:custGeom>
              <a:rect b="b" l="l" r="r" t="t"/>
              <a:pathLst>
                <a:path extrusionOk="0" h="2260" w="5533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5" name="Google Shape;7955;p80"/>
            <p:cNvSpPr/>
            <p:nvPr/>
          </p:nvSpPr>
          <p:spPr>
            <a:xfrm>
              <a:off x="2974300" y="4399350"/>
              <a:ext cx="129650" cy="87525"/>
            </a:xfrm>
            <a:custGeom>
              <a:rect b="b" l="l" r="r" t="t"/>
              <a:pathLst>
                <a:path extrusionOk="0" h="3501" w="5186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6" name="Google Shape;7956;p80"/>
            <p:cNvSpPr/>
            <p:nvPr/>
          </p:nvSpPr>
          <p:spPr>
            <a:xfrm>
              <a:off x="2735425" y="4399325"/>
              <a:ext cx="129650" cy="87475"/>
            </a:xfrm>
            <a:custGeom>
              <a:rect b="b" l="l" r="r" t="t"/>
              <a:pathLst>
                <a:path extrusionOk="0" h="3499" w="5186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7" name="Google Shape;7957;p80"/>
            <p:cNvSpPr/>
            <p:nvPr/>
          </p:nvSpPr>
          <p:spPr>
            <a:xfrm>
              <a:off x="2962025" y="4515075"/>
              <a:ext cx="169400" cy="82825"/>
            </a:xfrm>
            <a:custGeom>
              <a:rect b="b" l="l" r="r" t="t"/>
              <a:pathLst>
                <a:path extrusionOk="0" h="3313" w="6776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8" name="Google Shape;7958;p80"/>
            <p:cNvSpPr/>
            <p:nvPr/>
          </p:nvSpPr>
          <p:spPr>
            <a:xfrm>
              <a:off x="2962025" y="4626025"/>
              <a:ext cx="141175" cy="56500"/>
            </a:xfrm>
            <a:custGeom>
              <a:rect b="b" l="l" r="r" t="t"/>
              <a:pathLst>
                <a:path extrusionOk="0" h="2260" w="5647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59" name="Google Shape;7959;p80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7960" name="Google Shape;7960;p80"/>
            <p:cNvSpPr/>
            <p:nvPr/>
          </p:nvSpPr>
          <p:spPr>
            <a:xfrm>
              <a:off x="3543950" y="4648550"/>
              <a:ext cx="78450" cy="95775"/>
            </a:xfrm>
            <a:custGeom>
              <a:rect b="b" l="l" r="r" t="t"/>
              <a:pathLst>
                <a:path extrusionOk="0" h="3831" w="3138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1" name="Google Shape;7961;p80"/>
            <p:cNvSpPr/>
            <p:nvPr/>
          </p:nvSpPr>
          <p:spPr>
            <a:xfrm>
              <a:off x="3427250" y="4456050"/>
              <a:ext cx="197650" cy="197175"/>
            </a:xfrm>
            <a:custGeom>
              <a:rect b="b" l="l" r="r" t="t"/>
              <a:pathLst>
                <a:path extrusionOk="0" h="7887" w="7906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2" name="Google Shape;7962;p80"/>
            <p:cNvSpPr/>
            <p:nvPr/>
          </p:nvSpPr>
          <p:spPr>
            <a:xfrm>
              <a:off x="3428150" y="4399275"/>
              <a:ext cx="166925" cy="84725"/>
            </a:xfrm>
            <a:custGeom>
              <a:rect b="b" l="l" r="r" t="t"/>
              <a:pathLst>
                <a:path extrusionOk="0" h="3389" w="6677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3" name="Google Shape;7963;p80"/>
            <p:cNvSpPr/>
            <p:nvPr/>
          </p:nvSpPr>
          <p:spPr>
            <a:xfrm>
              <a:off x="3330525" y="4674000"/>
              <a:ext cx="181225" cy="207125"/>
            </a:xfrm>
            <a:custGeom>
              <a:rect b="b" l="l" r="r" t="t"/>
              <a:pathLst>
                <a:path extrusionOk="0" h="8285" w="7249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4" name="Google Shape;7964;p80"/>
            <p:cNvSpPr/>
            <p:nvPr/>
          </p:nvSpPr>
          <p:spPr>
            <a:xfrm>
              <a:off x="3540175" y="4674000"/>
              <a:ext cx="181000" cy="207100"/>
            </a:xfrm>
            <a:custGeom>
              <a:rect b="b" l="l" r="r" t="t"/>
              <a:pathLst>
                <a:path extrusionOk="0" h="8284" w="724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5" name="Google Shape;7965;p80"/>
            <p:cNvSpPr/>
            <p:nvPr/>
          </p:nvSpPr>
          <p:spPr>
            <a:xfrm>
              <a:off x="3429975" y="4648850"/>
              <a:ext cx="78225" cy="95400"/>
            </a:xfrm>
            <a:custGeom>
              <a:rect b="b" l="l" r="r" t="t"/>
              <a:pathLst>
                <a:path extrusionOk="0" h="3816" w="3129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6" name="Google Shape;7966;p80"/>
            <p:cNvSpPr/>
            <p:nvPr/>
          </p:nvSpPr>
          <p:spPr>
            <a:xfrm>
              <a:off x="3514200" y="4681000"/>
              <a:ext cx="23150" cy="17550"/>
            </a:xfrm>
            <a:custGeom>
              <a:rect b="b" l="l" r="r" t="t"/>
              <a:pathLst>
                <a:path extrusionOk="0" h="702" w="926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67" name="Google Shape;7967;p80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7968" name="Google Shape;7968;p80"/>
            <p:cNvSpPr/>
            <p:nvPr/>
          </p:nvSpPr>
          <p:spPr>
            <a:xfrm>
              <a:off x="4022650" y="4427525"/>
              <a:ext cx="166625" cy="84700"/>
            </a:xfrm>
            <a:custGeom>
              <a:rect b="b" l="l" r="r" t="t"/>
              <a:pathLst>
                <a:path extrusionOk="0" h="3388" w="6665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9" name="Google Shape;7969;p80"/>
            <p:cNvSpPr/>
            <p:nvPr/>
          </p:nvSpPr>
          <p:spPr>
            <a:xfrm>
              <a:off x="4021450" y="4484275"/>
              <a:ext cx="197650" cy="199225"/>
            </a:xfrm>
            <a:custGeom>
              <a:rect b="b" l="l" r="r" t="t"/>
              <a:pathLst>
                <a:path extrusionOk="0" h="7969" w="7906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0" name="Google Shape;7970;p80"/>
            <p:cNvSpPr/>
            <p:nvPr/>
          </p:nvSpPr>
          <p:spPr>
            <a:xfrm>
              <a:off x="4054050" y="4692500"/>
              <a:ext cx="132975" cy="47450"/>
            </a:xfrm>
            <a:custGeom>
              <a:rect b="b" l="l" r="r" t="t"/>
              <a:pathLst>
                <a:path extrusionOk="0" h="1898" w="5319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1" name="Google Shape;7971;p80"/>
            <p:cNvSpPr/>
            <p:nvPr/>
          </p:nvSpPr>
          <p:spPr>
            <a:xfrm>
              <a:off x="4163275" y="4399275"/>
              <a:ext cx="84275" cy="84200"/>
            </a:xfrm>
            <a:custGeom>
              <a:rect b="b" l="l" r="r" t="t"/>
              <a:pathLst>
                <a:path extrusionOk="0" h="3368" w="3371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2" name="Google Shape;7972;p80"/>
            <p:cNvSpPr/>
            <p:nvPr/>
          </p:nvSpPr>
          <p:spPr>
            <a:xfrm>
              <a:off x="3938800" y="4692800"/>
              <a:ext cx="359700" cy="188300"/>
            </a:xfrm>
            <a:custGeom>
              <a:rect b="b" l="l" r="r" t="t"/>
              <a:pathLst>
                <a:path extrusionOk="0" h="7532" w="14388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73" name="Google Shape;7973;p80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7974" name="Google Shape;7974;p80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5" name="Google Shape;7975;p80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976" name="Google Shape;7976;p80"/>
          <p:cNvSpPr/>
          <p:nvPr/>
        </p:nvSpPr>
        <p:spPr>
          <a:xfrm>
            <a:off x="7957998" y="3538820"/>
            <a:ext cx="372275" cy="339112"/>
          </a:xfrm>
          <a:custGeom>
            <a:rect b="b" l="l" r="r" t="t"/>
            <a:pathLst>
              <a:path extrusionOk="0" h="19265" w="21149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977" name="Google Shape;7977;p80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7978" name="Google Shape;7978;p80"/>
            <p:cNvSpPr/>
            <p:nvPr/>
          </p:nvSpPr>
          <p:spPr>
            <a:xfrm>
              <a:off x="5642550" y="43992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9" name="Google Shape;7979;p80"/>
            <p:cNvSpPr/>
            <p:nvPr/>
          </p:nvSpPr>
          <p:spPr>
            <a:xfrm>
              <a:off x="5756375" y="4626100"/>
              <a:ext cx="254100" cy="28275"/>
            </a:xfrm>
            <a:custGeom>
              <a:rect b="b" l="l" r="r" t="t"/>
              <a:pathLst>
                <a:path extrusionOk="0" h="1131" w="10164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80" name="Google Shape;7980;p80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7981" name="Google Shape;7981;p80"/>
            <p:cNvSpPr/>
            <p:nvPr/>
          </p:nvSpPr>
          <p:spPr>
            <a:xfrm>
              <a:off x="6462150" y="4525375"/>
              <a:ext cx="28250" cy="141250"/>
            </a:xfrm>
            <a:custGeom>
              <a:rect b="b" l="l" r="r" t="t"/>
              <a:pathLst>
                <a:path extrusionOk="0" h="5650" w="113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2" name="Google Shape;7982;p80"/>
            <p:cNvSpPr/>
            <p:nvPr/>
          </p:nvSpPr>
          <p:spPr>
            <a:xfrm>
              <a:off x="6218300" y="4416175"/>
              <a:ext cx="516000" cy="448000"/>
            </a:xfrm>
            <a:custGeom>
              <a:rect b="b" l="l" r="r" t="t"/>
              <a:pathLst>
                <a:path extrusionOk="0" h="17920" w="2064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3" name="Google Shape;7983;p80"/>
            <p:cNvSpPr/>
            <p:nvPr/>
          </p:nvSpPr>
          <p:spPr>
            <a:xfrm>
              <a:off x="6462150" y="47512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84" name="Google Shape;7984;p80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7985" name="Google Shape;7985;p80"/>
            <p:cNvSpPr/>
            <p:nvPr/>
          </p:nvSpPr>
          <p:spPr>
            <a:xfrm>
              <a:off x="1126600" y="536010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6" name="Google Shape;7986;p80"/>
            <p:cNvSpPr/>
            <p:nvPr/>
          </p:nvSpPr>
          <p:spPr>
            <a:xfrm>
              <a:off x="1056050" y="5079900"/>
              <a:ext cx="169400" cy="194950"/>
            </a:xfrm>
            <a:custGeom>
              <a:rect b="b" l="l" r="r" t="t"/>
              <a:pathLst>
                <a:path extrusionOk="0" h="7798" w="6776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7" name="Google Shape;7987;p80"/>
            <p:cNvSpPr/>
            <p:nvPr/>
          </p:nvSpPr>
          <p:spPr>
            <a:xfrm>
              <a:off x="8998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88" name="Google Shape;7988;p80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7989" name="Google Shape;7989;p80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90" name="Google Shape;7990;p80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91" name="Google Shape;7991;p80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7992" name="Google Shape;7992;p80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93" name="Google Shape;7993;p80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94" name="Google Shape;7994;p80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7995" name="Google Shape;7995;p80"/>
            <p:cNvSpPr/>
            <p:nvPr/>
          </p:nvSpPr>
          <p:spPr>
            <a:xfrm>
              <a:off x="2975725" y="5079150"/>
              <a:ext cx="56475" cy="309125"/>
            </a:xfrm>
            <a:custGeom>
              <a:rect b="b" l="l" r="r" t="t"/>
              <a:pathLst>
                <a:path extrusionOk="0" h="12365" w="2259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96" name="Google Shape;7996;p80"/>
            <p:cNvSpPr/>
            <p:nvPr/>
          </p:nvSpPr>
          <p:spPr>
            <a:xfrm>
              <a:off x="2806350" y="5162500"/>
              <a:ext cx="84700" cy="225775"/>
            </a:xfrm>
            <a:custGeom>
              <a:rect b="b" l="l" r="r" t="t"/>
              <a:pathLst>
                <a:path extrusionOk="0" h="9031" w="3388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97" name="Google Shape;7997;p80"/>
            <p:cNvSpPr/>
            <p:nvPr/>
          </p:nvSpPr>
          <p:spPr>
            <a:xfrm>
              <a:off x="26783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98" name="Google Shape;7998;p80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7999" name="Google Shape;7999;p80"/>
            <p:cNvSpPr/>
            <p:nvPr/>
          </p:nvSpPr>
          <p:spPr>
            <a:xfrm>
              <a:off x="3497950" y="51060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0" name="Google Shape;8000;p80"/>
            <p:cNvSpPr/>
            <p:nvPr/>
          </p:nvSpPr>
          <p:spPr>
            <a:xfrm>
              <a:off x="3497950" y="5218950"/>
              <a:ext cx="28250" cy="141175"/>
            </a:xfrm>
            <a:custGeom>
              <a:rect b="b" l="l" r="r" t="t"/>
              <a:pathLst>
                <a:path extrusionOk="0" h="5647" w="113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1" name="Google Shape;8001;p80"/>
            <p:cNvSpPr/>
            <p:nvPr/>
          </p:nvSpPr>
          <p:spPr>
            <a:xfrm>
              <a:off x="327120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02" name="Google Shape;8002;p80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8003" name="Google Shape;8003;p80"/>
            <p:cNvSpPr/>
            <p:nvPr/>
          </p:nvSpPr>
          <p:spPr>
            <a:xfrm>
              <a:off x="3877525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4" name="Google Shape;8004;p80"/>
            <p:cNvSpPr/>
            <p:nvPr/>
          </p:nvSpPr>
          <p:spPr>
            <a:xfrm>
              <a:off x="4113750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5" name="Google Shape;8005;p80"/>
            <p:cNvSpPr/>
            <p:nvPr/>
          </p:nvSpPr>
          <p:spPr>
            <a:xfrm>
              <a:off x="3998800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6" name="Google Shape;8006;p80"/>
            <p:cNvSpPr/>
            <p:nvPr/>
          </p:nvSpPr>
          <p:spPr>
            <a:xfrm>
              <a:off x="3863900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07" name="Google Shape;8007;p80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8008" name="Google Shape;8008;p80"/>
            <p:cNvSpPr/>
            <p:nvPr/>
          </p:nvSpPr>
          <p:spPr>
            <a:xfrm>
              <a:off x="4470350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9" name="Google Shape;8009;p80"/>
            <p:cNvSpPr/>
            <p:nvPr/>
          </p:nvSpPr>
          <p:spPr>
            <a:xfrm>
              <a:off x="4706575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0" name="Google Shape;8010;p80"/>
            <p:cNvSpPr/>
            <p:nvPr/>
          </p:nvSpPr>
          <p:spPr>
            <a:xfrm>
              <a:off x="4591625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1" name="Google Shape;8011;p80"/>
            <p:cNvSpPr/>
            <p:nvPr/>
          </p:nvSpPr>
          <p:spPr>
            <a:xfrm>
              <a:off x="4456725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12" name="Google Shape;8012;p80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8013" name="Google Shape;8013;p80"/>
            <p:cNvSpPr/>
            <p:nvPr/>
          </p:nvSpPr>
          <p:spPr>
            <a:xfrm>
              <a:off x="5063200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4" name="Google Shape;8014;p80"/>
            <p:cNvSpPr/>
            <p:nvPr/>
          </p:nvSpPr>
          <p:spPr>
            <a:xfrm>
              <a:off x="5299425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5" name="Google Shape;8015;p80"/>
            <p:cNvSpPr/>
            <p:nvPr/>
          </p:nvSpPr>
          <p:spPr>
            <a:xfrm>
              <a:off x="5184475" y="4993600"/>
              <a:ext cx="334125" cy="168525"/>
            </a:xfrm>
            <a:custGeom>
              <a:rect b="b" l="l" r="r" t="t"/>
              <a:pathLst>
                <a:path extrusionOk="0" h="6741" w="13365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6" name="Google Shape;8016;p80"/>
            <p:cNvSpPr/>
            <p:nvPr/>
          </p:nvSpPr>
          <p:spPr>
            <a:xfrm>
              <a:off x="5049575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020" name="Shape 8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1" name="Google Shape;8021;p81"/>
          <p:cNvSpPr txBox="1"/>
          <p:nvPr>
            <p:ph idx="4294967295" type="title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2" name="Google Shape;8022;p81"/>
          <p:cNvSpPr txBox="1"/>
          <p:nvPr>
            <p:ph idx="4294967295" type="title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23" name="Google Shape;8023;p81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8024" name="Google Shape;8024;p81"/>
            <p:cNvSpPr/>
            <p:nvPr/>
          </p:nvSpPr>
          <p:spPr>
            <a:xfrm>
              <a:off x="-42951250" y="3279250"/>
              <a:ext cx="233950" cy="152050"/>
            </a:xfrm>
            <a:custGeom>
              <a:rect b="b" l="l" r="r" t="t"/>
              <a:pathLst>
                <a:path extrusionOk="0" h="6082" w="9358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81"/>
            <p:cNvSpPr/>
            <p:nvPr/>
          </p:nvSpPr>
          <p:spPr>
            <a:xfrm>
              <a:off x="-42971725" y="3451750"/>
              <a:ext cx="275675" cy="83200"/>
            </a:xfrm>
            <a:custGeom>
              <a:rect b="b" l="l" r="r" t="t"/>
              <a:pathLst>
                <a:path extrusionOk="0" h="3328" w="11027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81"/>
            <p:cNvSpPr/>
            <p:nvPr/>
          </p:nvSpPr>
          <p:spPr>
            <a:xfrm>
              <a:off x="-42866975" y="3217825"/>
              <a:ext cx="63025" cy="40975"/>
            </a:xfrm>
            <a:custGeom>
              <a:rect b="b" l="l" r="r" t="t"/>
              <a:pathLst>
                <a:path extrusionOk="0" h="1639" w="2521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7" name="Google Shape;8027;p81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8028" name="Google Shape;8028;p81"/>
            <p:cNvSpPr/>
            <p:nvPr/>
          </p:nvSpPr>
          <p:spPr>
            <a:xfrm>
              <a:off x="-42914225" y="3612600"/>
              <a:ext cx="241825" cy="239275"/>
            </a:xfrm>
            <a:custGeom>
              <a:rect b="b" l="l" r="r" t="t"/>
              <a:pathLst>
                <a:path extrusionOk="0" h="9571" w="9673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81"/>
            <p:cNvSpPr/>
            <p:nvPr/>
          </p:nvSpPr>
          <p:spPr>
            <a:xfrm>
              <a:off x="-42946525" y="3762850"/>
              <a:ext cx="118950" cy="118950"/>
            </a:xfrm>
            <a:custGeom>
              <a:rect b="b" l="l" r="r" t="t"/>
              <a:pathLst>
                <a:path extrusionOk="0" h="4758" w="4758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81"/>
            <p:cNvSpPr/>
            <p:nvPr/>
          </p:nvSpPr>
          <p:spPr>
            <a:xfrm>
              <a:off x="-42996150" y="3855800"/>
              <a:ext cx="78000" cy="45700"/>
            </a:xfrm>
            <a:custGeom>
              <a:rect b="b" l="l" r="r" t="t"/>
              <a:pathLst>
                <a:path extrusionOk="0" h="1828" w="312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1" name="Google Shape;8031;p81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8032" name="Google Shape;8032;p81"/>
            <p:cNvSpPr/>
            <p:nvPr/>
          </p:nvSpPr>
          <p:spPr>
            <a:xfrm>
              <a:off x="-42930775" y="4225200"/>
              <a:ext cx="191425" cy="42550"/>
            </a:xfrm>
            <a:custGeom>
              <a:rect b="b" l="l" r="r" t="t"/>
              <a:pathLst>
                <a:path extrusionOk="0" h="1702" w="7657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81"/>
            <p:cNvSpPr/>
            <p:nvPr/>
          </p:nvSpPr>
          <p:spPr>
            <a:xfrm>
              <a:off x="-42908725" y="4163750"/>
              <a:ext cx="148900" cy="42550"/>
            </a:xfrm>
            <a:custGeom>
              <a:rect b="b" l="l" r="r" t="t"/>
              <a:pathLst>
                <a:path extrusionOk="0" h="1702" w="5956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81"/>
            <p:cNvSpPr/>
            <p:nvPr/>
          </p:nvSpPr>
          <p:spPr>
            <a:xfrm>
              <a:off x="-42994575" y="3950300"/>
              <a:ext cx="319025" cy="211125"/>
            </a:xfrm>
            <a:custGeom>
              <a:rect b="b" l="l" r="r" t="t"/>
              <a:pathLst>
                <a:path extrusionOk="0" h="8445" w="12761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5" name="Google Shape;8035;p81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8036" name="Google Shape;8036;p81"/>
            <p:cNvSpPr/>
            <p:nvPr/>
          </p:nvSpPr>
          <p:spPr>
            <a:xfrm>
              <a:off x="-41111350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81"/>
            <p:cNvSpPr/>
            <p:nvPr/>
          </p:nvSpPr>
          <p:spPr>
            <a:xfrm>
              <a:off x="-41110575" y="3412375"/>
              <a:ext cx="146525" cy="144150"/>
            </a:xfrm>
            <a:custGeom>
              <a:rect b="b" l="l" r="r" t="t"/>
              <a:pathLst>
                <a:path extrusionOk="0" h="5766" w="5861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81"/>
            <p:cNvSpPr/>
            <p:nvPr/>
          </p:nvSpPr>
          <p:spPr>
            <a:xfrm>
              <a:off x="-40938875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81"/>
            <p:cNvSpPr/>
            <p:nvPr/>
          </p:nvSpPr>
          <p:spPr>
            <a:xfrm>
              <a:off x="-40938875" y="3411575"/>
              <a:ext cx="145725" cy="144950"/>
            </a:xfrm>
            <a:custGeom>
              <a:rect b="b" l="l" r="r" t="t"/>
              <a:pathLst>
                <a:path extrusionOk="0" h="5798" w="5829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0" name="Google Shape;8040;p81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8041" name="Google Shape;8041;p81"/>
            <p:cNvSpPr/>
            <p:nvPr/>
          </p:nvSpPr>
          <p:spPr>
            <a:xfrm>
              <a:off x="-41016850" y="3605525"/>
              <a:ext cx="106350" cy="105375"/>
            </a:xfrm>
            <a:custGeom>
              <a:rect b="b" l="l" r="r" t="t"/>
              <a:pathLst>
                <a:path extrusionOk="0" h="4215" w="4254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81"/>
            <p:cNvSpPr/>
            <p:nvPr/>
          </p:nvSpPr>
          <p:spPr>
            <a:xfrm>
              <a:off x="-40900275" y="3721300"/>
              <a:ext cx="107125" cy="105375"/>
            </a:xfrm>
            <a:custGeom>
              <a:rect b="b" l="l" r="r" t="t"/>
              <a:pathLst>
                <a:path extrusionOk="0" h="4215" w="4285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81"/>
            <p:cNvSpPr/>
            <p:nvPr/>
          </p:nvSpPr>
          <p:spPr>
            <a:xfrm>
              <a:off x="-41117650" y="3668350"/>
              <a:ext cx="262300" cy="254675"/>
            </a:xfrm>
            <a:custGeom>
              <a:rect b="b" l="l" r="r" t="t"/>
              <a:pathLst>
                <a:path extrusionOk="0" h="10187" w="10492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44" name="Google Shape;8044;p81"/>
          <p:cNvSpPr/>
          <p:nvPr/>
        </p:nvSpPr>
        <p:spPr>
          <a:xfrm>
            <a:off x="3006881" y="2443479"/>
            <a:ext cx="372720" cy="361678"/>
          </a:xfrm>
          <a:custGeom>
            <a:rect b="b" l="l" r="r" t="t"/>
            <a:pathLst>
              <a:path extrusionOk="0" h="12382" w="1276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45" name="Google Shape;8045;p81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8046" name="Google Shape;8046;p81"/>
            <p:cNvSpPr/>
            <p:nvPr/>
          </p:nvSpPr>
          <p:spPr>
            <a:xfrm>
              <a:off x="-39205300" y="3220175"/>
              <a:ext cx="185100" cy="111875"/>
            </a:xfrm>
            <a:custGeom>
              <a:rect b="b" l="l" r="r" t="t"/>
              <a:pathLst>
                <a:path extrusionOk="0" h="4475" w="7404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81"/>
            <p:cNvSpPr/>
            <p:nvPr/>
          </p:nvSpPr>
          <p:spPr>
            <a:xfrm>
              <a:off x="-39184825" y="3353300"/>
              <a:ext cx="144950" cy="185100"/>
            </a:xfrm>
            <a:custGeom>
              <a:rect b="b" l="l" r="r" t="t"/>
              <a:pathLst>
                <a:path extrusionOk="0" h="7404" w="5798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8" name="Google Shape;8048;p81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8049" name="Google Shape;8049;p81"/>
            <p:cNvSpPr/>
            <p:nvPr/>
          </p:nvSpPr>
          <p:spPr>
            <a:xfrm>
              <a:off x="-39248625" y="3588600"/>
              <a:ext cx="256775" cy="316050"/>
            </a:xfrm>
            <a:custGeom>
              <a:rect b="b" l="l" r="r" t="t"/>
              <a:pathLst>
                <a:path extrusionOk="0" h="12642" w="10271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81"/>
            <p:cNvSpPr/>
            <p:nvPr/>
          </p:nvSpPr>
          <p:spPr>
            <a:xfrm>
              <a:off x="-39076150" y="3684875"/>
              <a:ext cx="84300" cy="80300"/>
            </a:xfrm>
            <a:custGeom>
              <a:rect b="b" l="l" r="r" t="t"/>
              <a:pathLst>
                <a:path extrusionOk="0" h="3212" w="3372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51" name="Google Shape;8051;p81"/>
          <p:cNvSpPr/>
          <p:nvPr/>
        </p:nvSpPr>
        <p:spPr>
          <a:xfrm>
            <a:off x="1763554" y="3801114"/>
            <a:ext cx="363548" cy="370909"/>
          </a:xfrm>
          <a:custGeom>
            <a:rect b="b" l="l" r="r" t="t"/>
            <a:pathLst>
              <a:path extrusionOk="0" h="12698" w="12446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2" name="Google Shape;8052;p81"/>
          <p:cNvSpPr/>
          <p:nvPr/>
        </p:nvSpPr>
        <p:spPr>
          <a:xfrm>
            <a:off x="3953101" y="2872552"/>
            <a:ext cx="369974" cy="368601"/>
          </a:xfrm>
          <a:custGeom>
            <a:rect b="b" l="l" r="r" t="t"/>
            <a:pathLst>
              <a:path extrusionOk="0" h="12619" w="12666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53" name="Google Shape;8053;p81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8054" name="Google Shape;8054;p81"/>
            <p:cNvSpPr/>
            <p:nvPr/>
          </p:nvSpPr>
          <p:spPr>
            <a:xfrm>
              <a:off x="-42651700" y="3239075"/>
              <a:ext cx="367600" cy="296175"/>
            </a:xfrm>
            <a:custGeom>
              <a:rect b="b" l="l" r="r" t="t"/>
              <a:pathLst>
                <a:path extrusionOk="0" h="11847" w="14704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81"/>
            <p:cNvSpPr/>
            <p:nvPr/>
          </p:nvSpPr>
          <p:spPr>
            <a:xfrm>
              <a:off x="-42419600" y="3217825"/>
              <a:ext cx="106350" cy="106350"/>
            </a:xfrm>
            <a:custGeom>
              <a:rect b="b" l="l" r="r" t="t"/>
              <a:pathLst>
                <a:path extrusionOk="0" h="4254" w="4254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81"/>
            <p:cNvSpPr/>
            <p:nvPr/>
          </p:nvSpPr>
          <p:spPr>
            <a:xfrm>
              <a:off x="-42623600" y="3218600"/>
              <a:ext cx="106350" cy="106375"/>
            </a:xfrm>
            <a:custGeom>
              <a:rect b="b" l="l" r="r" t="t"/>
              <a:pathLst>
                <a:path extrusionOk="0" h="4255" w="4254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81"/>
            <p:cNvSpPr/>
            <p:nvPr/>
          </p:nvSpPr>
          <p:spPr>
            <a:xfrm>
              <a:off x="-42561375" y="3279250"/>
              <a:ext cx="185900" cy="186700"/>
            </a:xfrm>
            <a:custGeom>
              <a:rect b="b" l="l" r="r" t="t"/>
              <a:pathLst>
                <a:path extrusionOk="0" h="7468" w="7436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8" name="Google Shape;8058;p81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8059" name="Google Shape;8059;p81"/>
            <p:cNvSpPr/>
            <p:nvPr/>
          </p:nvSpPr>
          <p:spPr>
            <a:xfrm>
              <a:off x="-42617300" y="3587775"/>
              <a:ext cx="306950" cy="310875"/>
            </a:xfrm>
            <a:custGeom>
              <a:rect b="b" l="l" r="r" t="t"/>
              <a:pathLst>
                <a:path extrusionOk="0" h="12435" w="12278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81"/>
            <p:cNvSpPr/>
            <p:nvPr/>
          </p:nvSpPr>
          <p:spPr>
            <a:xfrm>
              <a:off x="-42500725" y="3712425"/>
              <a:ext cx="63025" cy="62275"/>
            </a:xfrm>
            <a:custGeom>
              <a:rect b="b" l="l" r="r" t="t"/>
              <a:pathLst>
                <a:path extrusionOk="0" h="2491" w="2521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61" name="Google Shape;8061;p81"/>
          <p:cNvSpPr/>
          <p:nvPr/>
        </p:nvSpPr>
        <p:spPr>
          <a:xfrm>
            <a:off x="1275131" y="2412197"/>
            <a:ext cx="371785" cy="369974"/>
          </a:xfrm>
          <a:custGeom>
            <a:rect b="b" l="l" r="r" t="t"/>
            <a:pathLst>
              <a:path extrusionOk="0" h="12666" w="12728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62" name="Google Shape;8062;p81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8063" name="Google Shape;8063;p81"/>
            <p:cNvSpPr/>
            <p:nvPr/>
          </p:nvSpPr>
          <p:spPr>
            <a:xfrm>
              <a:off x="-40709675" y="3273750"/>
              <a:ext cx="84300" cy="84300"/>
            </a:xfrm>
            <a:custGeom>
              <a:rect b="b" l="l" r="r" t="t"/>
              <a:pathLst>
                <a:path extrusionOk="0" h="3372" w="3372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81"/>
            <p:cNvSpPr/>
            <p:nvPr/>
          </p:nvSpPr>
          <p:spPr>
            <a:xfrm>
              <a:off x="-40578925" y="3247175"/>
              <a:ext cx="151250" cy="149475"/>
            </a:xfrm>
            <a:custGeom>
              <a:rect b="b" l="l" r="r" t="t"/>
              <a:pathLst>
                <a:path extrusionOk="0" h="5979" w="605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81"/>
            <p:cNvSpPr/>
            <p:nvPr/>
          </p:nvSpPr>
          <p:spPr>
            <a:xfrm>
              <a:off x="-40678175" y="3305250"/>
              <a:ext cx="213475" cy="213475"/>
            </a:xfrm>
            <a:custGeom>
              <a:rect b="b" l="l" r="r" t="t"/>
              <a:pathLst>
                <a:path extrusionOk="0" h="8539" w="8539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81"/>
            <p:cNvSpPr/>
            <p:nvPr/>
          </p:nvSpPr>
          <p:spPr>
            <a:xfrm>
              <a:off x="-40513550" y="3469850"/>
              <a:ext cx="87875" cy="85800"/>
            </a:xfrm>
            <a:custGeom>
              <a:rect b="b" l="l" r="r" t="t"/>
              <a:pathLst>
                <a:path extrusionOk="0" h="3432" w="3515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81"/>
            <p:cNvSpPr/>
            <p:nvPr/>
          </p:nvSpPr>
          <p:spPr>
            <a:xfrm>
              <a:off x="-40738025" y="3404500"/>
              <a:ext cx="150450" cy="149475"/>
            </a:xfrm>
            <a:custGeom>
              <a:rect b="b" l="l" r="r" t="t"/>
              <a:pathLst>
                <a:path extrusionOk="0" h="5979" w="6018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81"/>
            <p:cNvSpPr/>
            <p:nvPr/>
          </p:nvSpPr>
          <p:spPr>
            <a:xfrm>
              <a:off x="-40748275" y="3238700"/>
              <a:ext cx="92175" cy="87850"/>
            </a:xfrm>
            <a:custGeom>
              <a:rect b="b" l="l" r="r" t="t"/>
              <a:pathLst>
                <a:path extrusionOk="0" h="3514" w="3687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9" name="Google Shape;8069;p81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8070" name="Google Shape;8070;p81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81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81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81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81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81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81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7" name="Google Shape;8077;p81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8078" name="Google Shape;8078;p81"/>
            <p:cNvSpPr/>
            <p:nvPr/>
          </p:nvSpPr>
          <p:spPr>
            <a:xfrm>
              <a:off x="-40699425" y="4118075"/>
              <a:ext cx="226850" cy="101625"/>
            </a:xfrm>
            <a:custGeom>
              <a:rect b="b" l="l" r="r" t="t"/>
              <a:pathLst>
                <a:path extrusionOk="0" h="4065" w="9074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81"/>
            <p:cNvSpPr/>
            <p:nvPr/>
          </p:nvSpPr>
          <p:spPr>
            <a:xfrm>
              <a:off x="-40742750" y="3972175"/>
              <a:ext cx="311125" cy="316825"/>
            </a:xfrm>
            <a:custGeom>
              <a:rect b="b" l="l" r="r" t="t"/>
              <a:pathLst>
                <a:path extrusionOk="0" h="12673" w="12445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0" name="Google Shape;8080;p81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8081" name="Google Shape;8081;p81"/>
            <p:cNvSpPr/>
            <p:nvPr/>
          </p:nvSpPr>
          <p:spPr>
            <a:xfrm>
              <a:off x="-38735875" y="3222550"/>
              <a:ext cx="103975" cy="123675"/>
            </a:xfrm>
            <a:custGeom>
              <a:rect b="b" l="l" r="r" t="t"/>
              <a:pathLst>
                <a:path extrusionOk="0" h="4947" w="4159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81"/>
            <p:cNvSpPr/>
            <p:nvPr/>
          </p:nvSpPr>
          <p:spPr>
            <a:xfrm>
              <a:off x="-38756375" y="3302875"/>
              <a:ext cx="22075" cy="63050"/>
            </a:xfrm>
            <a:custGeom>
              <a:rect b="b" l="l" r="r" t="t"/>
              <a:pathLst>
                <a:path extrusionOk="0" h="2522" w="883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81"/>
            <p:cNvSpPr/>
            <p:nvPr/>
          </p:nvSpPr>
          <p:spPr>
            <a:xfrm>
              <a:off x="-38859550" y="3221750"/>
              <a:ext cx="103200" cy="122900"/>
            </a:xfrm>
            <a:custGeom>
              <a:rect b="b" l="l" r="r" t="t"/>
              <a:pathLst>
                <a:path extrusionOk="0" h="4916" w="4128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81"/>
            <p:cNvSpPr/>
            <p:nvPr/>
          </p:nvSpPr>
          <p:spPr>
            <a:xfrm>
              <a:off x="-38860325" y="3367475"/>
              <a:ext cx="228425" cy="170925"/>
            </a:xfrm>
            <a:custGeom>
              <a:rect b="b" l="l" r="r" t="t"/>
              <a:pathLst>
                <a:path extrusionOk="0" h="6837" w="9137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5" name="Google Shape;8085;p81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8086" name="Google Shape;8086;p81"/>
            <p:cNvSpPr/>
            <p:nvPr/>
          </p:nvSpPr>
          <p:spPr>
            <a:xfrm>
              <a:off x="-38716975" y="3591875"/>
              <a:ext cx="137050" cy="131625"/>
            </a:xfrm>
            <a:custGeom>
              <a:rect b="b" l="l" r="r" t="t"/>
              <a:pathLst>
                <a:path extrusionOk="0" h="5265" w="5482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81"/>
            <p:cNvSpPr/>
            <p:nvPr/>
          </p:nvSpPr>
          <p:spPr>
            <a:xfrm>
              <a:off x="-38905225" y="3774675"/>
              <a:ext cx="137075" cy="131400"/>
            </a:xfrm>
            <a:custGeom>
              <a:rect b="b" l="l" r="r" t="t"/>
              <a:pathLst>
                <a:path extrusionOk="0" h="5256" w="5483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81"/>
            <p:cNvSpPr/>
            <p:nvPr/>
          </p:nvSpPr>
          <p:spPr>
            <a:xfrm>
              <a:off x="-38891050" y="3599025"/>
              <a:ext cx="298525" cy="300900"/>
            </a:xfrm>
            <a:custGeom>
              <a:rect b="b" l="l" r="r" t="t"/>
              <a:pathLst>
                <a:path extrusionOk="0" h="12036" w="11941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89" name="Google Shape;8089;p81"/>
          <p:cNvSpPr/>
          <p:nvPr/>
        </p:nvSpPr>
        <p:spPr>
          <a:xfrm>
            <a:off x="2198491" y="3859092"/>
            <a:ext cx="369974" cy="312927"/>
          </a:xfrm>
          <a:custGeom>
            <a:rect b="b" l="l" r="r" t="t"/>
            <a:pathLst>
              <a:path extrusionOk="0" h="10713" w="12666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90" name="Google Shape;8090;p81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8091" name="Google Shape;8091;p81"/>
            <p:cNvSpPr/>
            <p:nvPr/>
          </p:nvSpPr>
          <p:spPr>
            <a:xfrm>
              <a:off x="-37268550" y="3671055"/>
              <a:ext cx="83525" cy="82525"/>
            </a:xfrm>
            <a:custGeom>
              <a:rect b="b" l="l" r="r" t="t"/>
              <a:pathLst>
                <a:path extrusionOk="0" h="3301" w="3341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81"/>
            <p:cNvSpPr/>
            <p:nvPr/>
          </p:nvSpPr>
          <p:spPr>
            <a:xfrm>
              <a:off x="-37370925" y="3579105"/>
              <a:ext cx="248900" cy="316450"/>
            </a:xfrm>
            <a:custGeom>
              <a:rect b="b" l="l" r="r" t="t"/>
              <a:pathLst>
                <a:path extrusionOk="0" h="12658" w="9956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3" name="Google Shape;8093;p81"/>
          <p:cNvSpPr/>
          <p:nvPr/>
        </p:nvSpPr>
        <p:spPr>
          <a:xfrm>
            <a:off x="1697481" y="1534192"/>
            <a:ext cx="364453" cy="369419"/>
          </a:xfrm>
          <a:custGeom>
            <a:rect b="b" l="l" r="r" t="t"/>
            <a:pathLst>
              <a:path extrusionOk="0" h="12647" w="12477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4" name="Google Shape;8094;p81"/>
          <p:cNvSpPr/>
          <p:nvPr/>
        </p:nvSpPr>
        <p:spPr>
          <a:xfrm>
            <a:off x="1722323" y="1969494"/>
            <a:ext cx="314767" cy="371814"/>
          </a:xfrm>
          <a:custGeom>
            <a:rect b="b" l="l" r="r" t="t"/>
            <a:pathLst>
              <a:path extrusionOk="0" h="12729" w="10776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95" name="Google Shape;8095;p81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8096" name="Google Shape;8096;p81"/>
            <p:cNvSpPr/>
            <p:nvPr/>
          </p:nvSpPr>
          <p:spPr>
            <a:xfrm>
              <a:off x="-42258150" y="3951100"/>
              <a:ext cx="316650" cy="123675"/>
            </a:xfrm>
            <a:custGeom>
              <a:rect b="b" l="l" r="r" t="t"/>
              <a:pathLst>
                <a:path extrusionOk="0" h="4947" w="12666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81"/>
            <p:cNvSpPr/>
            <p:nvPr/>
          </p:nvSpPr>
          <p:spPr>
            <a:xfrm>
              <a:off x="-42259725" y="4096800"/>
              <a:ext cx="316650" cy="170950"/>
            </a:xfrm>
            <a:custGeom>
              <a:rect b="b" l="l" r="r" t="t"/>
              <a:pathLst>
                <a:path extrusionOk="0" h="6838" w="12666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8" name="Google Shape;8098;p81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8099" name="Google Shape;8099;p81"/>
            <p:cNvSpPr/>
            <p:nvPr/>
          </p:nvSpPr>
          <p:spPr>
            <a:xfrm>
              <a:off x="-40218975" y="3308400"/>
              <a:ext cx="158325" cy="248125"/>
            </a:xfrm>
            <a:custGeom>
              <a:rect b="b" l="l" r="r" t="t"/>
              <a:pathLst>
                <a:path extrusionOk="0" h="9925" w="6333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81"/>
            <p:cNvSpPr/>
            <p:nvPr/>
          </p:nvSpPr>
          <p:spPr>
            <a:xfrm>
              <a:off x="-40316650" y="3267450"/>
              <a:ext cx="86675" cy="257575"/>
            </a:xfrm>
            <a:custGeom>
              <a:rect b="b" l="l" r="r" t="t"/>
              <a:pathLst>
                <a:path extrusionOk="0" h="10303" w="3467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81"/>
            <p:cNvSpPr/>
            <p:nvPr/>
          </p:nvSpPr>
          <p:spPr>
            <a:xfrm>
              <a:off x="-40209525" y="3267450"/>
              <a:ext cx="86650" cy="257575"/>
            </a:xfrm>
            <a:custGeom>
              <a:rect b="b" l="l" r="r" t="t"/>
              <a:pathLst>
                <a:path extrusionOk="0" h="10303" w="3466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81"/>
            <p:cNvSpPr/>
            <p:nvPr/>
          </p:nvSpPr>
          <p:spPr>
            <a:xfrm>
              <a:off x="-40378075" y="3308400"/>
              <a:ext cx="157550" cy="248125"/>
            </a:xfrm>
            <a:custGeom>
              <a:rect b="b" l="l" r="r" t="t"/>
              <a:pathLst>
                <a:path extrusionOk="0" h="9925" w="6302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3" name="Google Shape;8103;p81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8104" name="Google Shape;8104;p81"/>
            <p:cNvSpPr/>
            <p:nvPr/>
          </p:nvSpPr>
          <p:spPr>
            <a:xfrm>
              <a:off x="-40372575" y="3604550"/>
              <a:ext cx="311150" cy="134475"/>
            </a:xfrm>
            <a:custGeom>
              <a:rect b="b" l="l" r="r" t="t"/>
              <a:pathLst>
                <a:path extrusionOk="0" h="5379" w="12446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81"/>
            <p:cNvSpPr/>
            <p:nvPr/>
          </p:nvSpPr>
          <p:spPr>
            <a:xfrm>
              <a:off x="-40312700" y="3730575"/>
              <a:ext cx="185100" cy="190625"/>
            </a:xfrm>
            <a:custGeom>
              <a:rect b="b" l="l" r="r" t="t"/>
              <a:pathLst>
                <a:path extrusionOk="0" h="7625" w="7404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81"/>
            <p:cNvSpPr/>
            <p:nvPr/>
          </p:nvSpPr>
          <p:spPr>
            <a:xfrm>
              <a:off x="-40250475" y="3688025"/>
              <a:ext cx="66950" cy="20500"/>
            </a:xfrm>
            <a:custGeom>
              <a:rect b="b" l="l" r="r" t="t"/>
              <a:pathLst>
                <a:path extrusionOk="0" h="820" w="2678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07" name="Google Shape;8107;p81"/>
          <p:cNvSpPr/>
          <p:nvPr/>
        </p:nvSpPr>
        <p:spPr>
          <a:xfrm>
            <a:off x="3896162" y="2436031"/>
            <a:ext cx="362613" cy="371902"/>
          </a:xfrm>
          <a:custGeom>
            <a:rect b="b" l="l" r="r" t="t"/>
            <a:pathLst>
              <a:path extrusionOk="0" h="12732" w="12414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08" name="Google Shape;8108;p81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8109" name="Google Shape;8109;p81"/>
            <p:cNvSpPr/>
            <p:nvPr/>
          </p:nvSpPr>
          <p:spPr>
            <a:xfrm>
              <a:off x="-38542250" y="3440725"/>
              <a:ext cx="101750" cy="97975"/>
            </a:xfrm>
            <a:custGeom>
              <a:rect b="b" l="l" r="r" t="t"/>
              <a:pathLst>
                <a:path extrusionOk="0" h="3919" w="407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81"/>
            <p:cNvSpPr/>
            <p:nvPr/>
          </p:nvSpPr>
          <p:spPr>
            <a:xfrm>
              <a:off x="-38494875" y="3354075"/>
              <a:ext cx="141800" cy="141025"/>
            </a:xfrm>
            <a:custGeom>
              <a:rect b="b" l="l" r="r" t="t"/>
              <a:pathLst>
                <a:path extrusionOk="0" h="5641" w="5672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81"/>
            <p:cNvSpPr/>
            <p:nvPr/>
          </p:nvSpPr>
          <p:spPr>
            <a:xfrm>
              <a:off x="-38432050" y="3220175"/>
              <a:ext cx="231325" cy="192225"/>
            </a:xfrm>
            <a:custGeom>
              <a:rect b="b" l="l" r="r" t="t"/>
              <a:pathLst>
                <a:path extrusionOk="0" h="7689" w="9253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2" name="Google Shape;8112;p81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8113" name="Google Shape;8113;p81"/>
            <p:cNvSpPr/>
            <p:nvPr/>
          </p:nvSpPr>
          <p:spPr>
            <a:xfrm>
              <a:off x="-38327900" y="3719550"/>
              <a:ext cx="20500" cy="41750"/>
            </a:xfrm>
            <a:custGeom>
              <a:rect b="b" l="l" r="r" t="t"/>
              <a:pathLst>
                <a:path extrusionOk="0" h="1670" w="82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81"/>
            <p:cNvSpPr/>
            <p:nvPr/>
          </p:nvSpPr>
          <p:spPr>
            <a:xfrm>
              <a:off x="-38452350" y="3719550"/>
              <a:ext cx="21300" cy="41750"/>
            </a:xfrm>
            <a:custGeom>
              <a:rect b="b" l="l" r="r" t="t"/>
              <a:pathLst>
                <a:path extrusionOk="0" h="1670" w="852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81"/>
            <p:cNvSpPr/>
            <p:nvPr/>
          </p:nvSpPr>
          <p:spPr>
            <a:xfrm>
              <a:off x="-38516925" y="3759700"/>
              <a:ext cx="275700" cy="144175"/>
            </a:xfrm>
            <a:custGeom>
              <a:rect b="b" l="l" r="r" t="t"/>
              <a:pathLst>
                <a:path extrusionOk="0" h="5767" w="11028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81"/>
            <p:cNvSpPr/>
            <p:nvPr/>
          </p:nvSpPr>
          <p:spPr>
            <a:xfrm>
              <a:off x="-38537400" y="3588000"/>
              <a:ext cx="316650" cy="151250"/>
            </a:xfrm>
            <a:custGeom>
              <a:rect b="b" l="l" r="r" t="t"/>
              <a:pathLst>
                <a:path extrusionOk="0" h="6050" w="12666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7" name="Google Shape;8117;p81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8118" name="Google Shape;8118;p81"/>
            <p:cNvSpPr/>
            <p:nvPr/>
          </p:nvSpPr>
          <p:spPr>
            <a:xfrm>
              <a:off x="-38538975" y="3954250"/>
              <a:ext cx="254425" cy="253625"/>
            </a:xfrm>
            <a:custGeom>
              <a:rect b="b" l="l" r="r" t="t"/>
              <a:pathLst>
                <a:path extrusionOk="0" h="10145" w="10177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81"/>
            <p:cNvSpPr/>
            <p:nvPr/>
          </p:nvSpPr>
          <p:spPr>
            <a:xfrm>
              <a:off x="-38496450" y="4081725"/>
              <a:ext cx="275700" cy="189175"/>
            </a:xfrm>
            <a:custGeom>
              <a:rect b="b" l="l" r="r" t="t"/>
              <a:pathLst>
                <a:path extrusionOk="0" h="7567" w="11028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0" name="Google Shape;8120;p81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8121" name="Google Shape;8121;p81"/>
            <p:cNvSpPr/>
            <p:nvPr/>
          </p:nvSpPr>
          <p:spPr>
            <a:xfrm>
              <a:off x="-37190575" y="4145233"/>
              <a:ext cx="126825" cy="122900"/>
            </a:xfrm>
            <a:custGeom>
              <a:rect b="b" l="l" r="r" t="t"/>
              <a:pathLst>
                <a:path extrusionOk="0" h="4916" w="5073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81"/>
            <p:cNvSpPr/>
            <p:nvPr/>
          </p:nvSpPr>
          <p:spPr>
            <a:xfrm>
              <a:off x="-37385100" y="3949908"/>
              <a:ext cx="248125" cy="248950"/>
            </a:xfrm>
            <a:custGeom>
              <a:rect b="b" l="l" r="r" t="t"/>
              <a:pathLst>
                <a:path extrusionOk="0" h="9958" w="9925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3" name="Google Shape;8123;p81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8124" name="Google Shape;8124;p81"/>
            <p:cNvSpPr/>
            <p:nvPr/>
          </p:nvSpPr>
          <p:spPr>
            <a:xfrm>
              <a:off x="-41895050" y="3273750"/>
              <a:ext cx="41775" cy="245750"/>
            </a:xfrm>
            <a:custGeom>
              <a:rect b="b" l="l" r="r" t="t"/>
              <a:pathLst>
                <a:path extrusionOk="0" h="9830" w="1671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81"/>
            <p:cNvSpPr/>
            <p:nvPr/>
          </p:nvSpPr>
          <p:spPr>
            <a:xfrm>
              <a:off x="-41619375" y="3273750"/>
              <a:ext cx="41775" cy="245750"/>
            </a:xfrm>
            <a:custGeom>
              <a:rect b="b" l="l" r="r" t="t"/>
              <a:pathLst>
                <a:path extrusionOk="0" h="9830" w="1671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81"/>
            <p:cNvSpPr/>
            <p:nvPr/>
          </p:nvSpPr>
          <p:spPr>
            <a:xfrm>
              <a:off x="-41832825" y="3321000"/>
              <a:ext cx="193000" cy="151250"/>
            </a:xfrm>
            <a:custGeom>
              <a:rect b="b" l="l" r="r" t="t"/>
              <a:pathLst>
                <a:path extrusionOk="0" h="6050" w="772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81"/>
            <p:cNvSpPr/>
            <p:nvPr/>
          </p:nvSpPr>
          <p:spPr>
            <a:xfrm>
              <a:off x="-41880075" y="3493500"/>
              <a:ext cx="287500" cy="40975"/>
            </a:xfrm>
            <a:custGeom>
              <a:rect b="b" l="l" r="r" t="t"/>
              <a:pathLst>
                <a:path extrusionOk="0" h="1639" w="1150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81"/>
            <p:cNvSpPr/>
            <p:nvPr/>
          </p:nvSpPr>
          <p:spPr>
            <a:xfrm>
              <a:off x="-41880875" y="3217225"/>
              <a:ext cx="288300" cy="83325"/>
            </a:xfrm>
            <a:custGeom>
              <a:rect b="b" l="l" r="r" t="t"/>
              <a:pathLst>
                <a:path extrusionOk="0" h="3333" w="11532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9" name="Google Shape;8129;p81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8130" name="Google Shape;8130;p81"/>
            <p:cNvSpPr/>
            <p:nvPr/>
          </p:nvSpPr>
          <p:spPr>
            <a:xfrm>
              <a:off x="-41827300" y="371560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1" name="Google Shape;8131;p81"/>
            <p:cNvSpPr/>
            <p:nvPr/>
          </p:nvSpPr>
          <p:spPr>
            <a:xfrm>
              <a:off x="-41726500" y="3586725"/>
              <a:ext cx="151250" cy="147800"/>
            </a:xfrm>
            <a:custGeom>
              <a:rect b="b" l="l" r="r" t="t"/>
              <a:pathLst>
                <a:path extrusionOk="0" h="5912" w="605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81"/>
            <p:cNvSpPr/>
            <p:nvPr/>
          </p:nvSpPr>
          <p:spPr>
            <a:xfrm>
              <a:off x="-41808400" y="3584850"/>
              <a:ext cx="148100" cy="89825"/>
            </a:xfrm>
            <a:custGeom>
              <a:rect b="b" l="l" r="r" t="t"/>
              <a:pathLst>
                <a:path extrusionOk="0" h="3593" w="5924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81"/>
            <p:cNvSpPr/>
            <p:nvPr/>
          </p:nvSpPr>
          <p:spPr>
            <a:xfrm>
              <a:off x="-41893475" y="3586725"/>
              <a:ext cx="148875" cy="147025"/>
            </a:xfrm>
            <a:custGeom>
              <a:rect b="b" l="l" r="r" t="t"/>
              <a:pathLst>
                <a:path extrusionOk="0" h="5881" w="5955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34" name="Google Shape;8134;p81"/>
          <p:cNvSpPr/>
          <p:nvPr/>
        </p:nvSpPr>
        <p:spPr>
          <a:xfrm>
            <a:off x="2133283" y="2414037"/>
            <a:ext cx="371814" cy="369302"/>
          </a:xfrm>
          <a:custGeom>
            <a:rect b="b" l="l" r="r" t="t"/>
            <a:pathLst>
              <a:path extrusionOk="0" h="12643" w="12729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5" name="Google Shape;8135;p81"/>
          <p:cNvSpPr/>
          <p:nvPr/>
        </p:nvSpPr>
        <p:spPr>
          <a:xfrm>
            <a:off x="845041" y="2906375"/>
            <a:ext cx="438997" cy="369039"/>
          </a:xfrm>
          <a:custGeom>
            <a:rect b="b" l="l" r="r" t="t"/>
            <a:pathLst>
              <a:path extrusionOk="0" h="12634" w="15029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36" name="Google Shape;8136;p81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8137" name="Google Shape;8137;p81"/>
            <p:cNvSpPr/>
            <p:nvPr/>
          </p:nvSpPr>
          <p:spPr>
            <a:xfrm>
              <a:off x="-39998250" y="3799600"/>
              <a:ext cx="288875" cy="123175"/>
            </a:xfrm>
            <a:custGeom>
              <a:rect b="b" l="l" r="r" t="t"/>
              <a:pathLst>
                <a:path extrusionOk="0" h="4927" w="11555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81"/>
            <p:cNvSpPr/>
            <p:nvPr/>
          </p:nvSpPr>
          <p:spPr>
            <a:xfrm>
              <a:off x="-39940950" y="3605325"/>
              <a:ext cx="160700" cy="212050"/>
            </a:xfrm>
            <a:custGeom>
              <a:rect b="b" l="l" r="r" t="t"/>
              <a:pathLst>
                <a:path extrusionOk="0" h="8482" w="6428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9" name="Google Shape;8139;p81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8140" name="Google Shape;8140;p81"/>
            <p:cNvSpPr/>
            <p:nvPr/>
          </p:nvSpPr>
          <p:spPr>
            <a:xfrm>
              <a:off x="-40011050" y="3972375"/>
              <a:ext cx="316650" cy="232350"/>
            </a:xfrm>
            <a:custGeom>
              <a:rect b="b" l="l" r="r" t="t"/>
              <a:pathLst>
                <a:path extrusionOk="0" h="9294" w="12666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81"/>
            <p:cNvSpPr/>
            <p:nvPr/>
          </p:nvSpPr>
          <p:spPr>
            <a:xfrm>
              <a:off x="-39950400" y="4225975"/>
              <a:ext cx="194575" cy="63025"/>
            </a:xfrm>
            <a:custGeom>
              <a:rect b="b" l="l" r="r" t="t"/>
              <a:pathLst>
                <a:path extrusionOk="0" h="2521" w="7783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2" name="Google Shape;8142;p81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8143" name="Google Shape;8143;p81"/>
            <p:cNvSpPr/>
            <p:nvPr/>
          </p:nvSpPr>
          <p:spPr>
            <a:xfrm>
              <a:off x="-38129425" y="3222550"/>
              <a:ext cx="228450" cy="227650"/>
            </a:xfrm>
            <a:custGeom>
              <a:rect b="b" l="l" r="r" t="t"/>
              <a:pathLst>
                <a:path extrusionOk="0" h="9106" w="9138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81"/>
            <p:cNvSpPr/>
            <p:nvPr/>
          </p:nvSpPr>
          <p:spPr>
            <a:xfrm>
              <a:off x="-38067200" y="3470650"/>
              <a:ext cx="103200" cy="67750"/>
            </a:xfrm>
            <a:custGeom>
              <a:rect b="b" l="l" r="r" t="t"/>
              <a:pathLst>
                <a:path extrusionOk="0" h="2710" w="4128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5" name="Google Shape;8145;p81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8146" name="Google Shape;8146;p81"/>
            <p:cNvSpPr/>
            <p:nvPr/>
          </p:nvSpPr>
          <p:spPr>
            <a:xfrm>
              <a:off x="-38171150" y="3760050"/>
              <a:ext cx="98475" cy="91050"/>
            </a:xfrm>
            <a:custGeom>
              <a:rect b="b" l="l" r="r" t="t"/>
              <a:pathLst>
                <a:path extrusionOk="0" h="3642" w="3939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81"/>
            <p:cNvSpPr/>
            <p:nvPr/>
          </p:nvSpPr>
          <p:spPr>
            <a:xfrm>
              <a:off x="-38172725" y="3641575"/>
              <a:ext cx="144150" cy="133900"/>
            </a:xfrm>
            <a:custGeom>
              <a:rect b="b" l="l" r="r" t="t"/>
              <a:pathLst>
                <a:path extrusionOk="0" h="5356" w="5766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81"/>
            <p:cNvSpPr/>
            <p:nvPr/>
          </p:nvSpPr>
          <p:spPr>
            <a:xfrm>
              <a:off x="-38117600" y="3806975"/>
              <a:ext cx="77200" cy="94525"/>
            </a:xfrm>
            <a:custGeom>
              <a:rect b="b" l="l" r="r" t="t"/>
              <a:pathLst>
                <a:path extrusionOk="0" h="3781" w="3088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81"/>
            <p:cNvSpPr/>
            <p:nvPr/>
          </p:nvSpPr>
          <p:spPr>
            <a:xfrm>
              <a:off x="-37997875" y="3716375"/>
              <a:ext cx="143350" cy="135500"/>
            </a:xfrm>
            <a:custGeom>
              <a:rect b="b" l="l" r="r" t="t"/>
              <a:pathLst>
                <a:path extrusionOk="0" h="5420" w="5734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81"/>
            <p:cNvSpPr/>
            <p:nvPr/>
          </p:nvSpPr>
          <p:spPr>
            <a:xfrm>
              <a:off x="-38044350" y="3761275"/>
              <a:ext cx="135500" cy="143375"/>
            </a:xfrm>
            <a:custGeom>
              <a:rect b="b" l="l" r="r" t="t"/>
              <a:pathLst>
                <a:path extrusionOk="0" h="5735" w="542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81"/>
            <p:cNvSpPr/>
            <p:nvPr/>
          </p:nvSpPr>
          <p:spPr>
            <a:xfrm>
              <a:off x="-37997875" y="3588800"/>
              <a:ext cx="89025" cy="97675"/>
            </a:xfrm>
            <a:custGeom>
              <a:rect b="b" l="l" r="r" t="t"/>
              <a:pathLst>
                <a:path extrusionOk="0" h="3907" w="3561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81"/>
            <p:cNvSpPr/>
            <p:nvPr/>
          </p:nvSpPr>
          <p:spPr>
            <a:xfrm>
              <a:off x="-38117600" y="3588000"/>
              <a:ext cx="135500" cy="143375"/>
            </a:xfrm>
            <a:custGeom>
              <a:rect b="b" l="l" r="r" t="t"/>
              <a:pathLst>
                <a:path extrusionOk="0" h="5735" w="542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81"/>
            <p:cNvSpPr/>
            <p:nvPr/>
          </p:nvSpPr>
          <p:spPr>
            <a:xfrm>
              <a:off x="-37953000" y="3641575"/>
              <a:ext cx="97700" cy="86350"/>
            </a:xfrm>
            <a:custGeom>
              <a:rect b="b" l="l" r="r" t="t"/>
              <a:pathLst>
                <a:path extrusionOk="0" h="3454" w="3908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4" name="Google Shape;8154;p81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8155" name="Google Shape;8155;p81"/>
            <p:cNvSpPr/>
            <p:nvPr/>
          </p:nvSpPr>
          <p:spPr>
            <a:xfrm>
              <a:off x="-38109725" y="3955025"/>
              <a:ext cx="188275" cy="220575"/>
            </a:xfrm>
            <a:custGeom>
              <a:rect b="b" l="l" r="r" t="t"/>
              <a:pathLst>
                <a:path extrusionOk="0" h="8823" w="7531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81"/>
            <p:cNvSpPr/>
            <p:nvPr/>
          </p:nvSpPr>
          <p:spPr>
            <a:xfrm>
              <a:off x="-38067200" y="4196050"/>
              <a:ext cx="104775" cy="75625"/>
            </a:xfrm>
            <a:custGeom>
              <a:rect b="b" l="l" r="r" t="t"/>
              <a:pathLst>
                <a:path extrusionOk="0" h="3025" w="4191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57" name="Google Shape;8157;p81"/>
          <p:cNvSpPr/>
          <p:nvPr/>
        </p:nvSpPr>
        <p:spPr>
          <a:xfrm>
            <a:off x="2248517" y="4262983"/>
            <a:ext cx="383790" cy="370266"/>
          </a:xfrm>
          <a:custGeom>
            <a:rect b="b" l="l" r="r" t="t"/>
            <a:pathLst>
              <a:path extrusionOk="0" h="12676" w="13139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58" name="Google Shape;8158;p81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8159" name="Google Shape;8159;p81"/>
            <p:cNvSpPr/>
            <p:nvPr/>
          </p:nvSpPr>
          <p:spPr>
            <a:xfrm>
              <a:off x="-41530375" y="3337550"/>
              <a:ext cx="199300" cy="197125"/>
            </a:xfrm>
            <a:custGeom>
              <a:rect b="b" l="l" r="r" t="t"/>
              <a:pathLst>
                <a:path extrusionOk="0" h="7885" w="7972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81"/>
            <p:cNvSpPr/>
            <p:nvPr/>
          </p:nvSpPr>
          <p:spPr>
            <a:xfrm>
              <a:off x="-41435075" y="3218800"/>
              <a:ext cx="224500" cy="221950"/>
            </a:xfrm>
            <a:custGeom>
              <a:rect b="b" l="l" r="r" t="t"/>
              <a:pathLst>
                <a:path extrusionOk="0" h="8878" w="898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1" name="Google Shape;8161;p81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8162" name="Google Shape;8162;p81"/>
            <p:cNvSpPr/>
            <p:nvPr/>
          </p:nvSpPr>
          <p:spPr>
            <a:xfrm>
              <a:off x="-41526450" y="3860525"/>
              <a:ext cx="315875" cy="40200"/>
            </a:xfrm>
            <a:custGeom>
              <a:rect b="b" l="l" r="r" t="t"/>
              <a:pathLst>
                <a:path extrusionOk="0" h="1608" w="12635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81"/>
            <p:cNvSpPr/>
            <p:nvPr/>
          </p:nvSpPr>
          <p:spPr>
            <a:xfrm>
              <a:off x="-41506750" y="3653375"/>
              <a:ext cx="275700" cy="186700"/>
            </a:xfrm>
            <a:custGeom>
              <a:rect b="b" l="l" r="r" t="t"/>
              <a:pathLst>
                <a:path extrusionOk="0" h="7468" w="11028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4" name="Google Shape;8164;p81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8165" name="Google Shape;8165;p81"/>
            <p:cNvSpPr/>
            <p:nvPr/>
          </p:nvSpPr>
          <p:spPr>
            <a:xfrm>
              <a:off x="-41483125" y="4041675"/>
              <a:ext cx="226075" cy="226075"/>
            </a:xfrm>
            <a:custGeom>
              <a:rect b="b" l="l" r="r" t="t"/>
              <a:pathLst>
                <a:path extrusionOk="0" h="9043" w="9043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81"/>
            <p:cNvSpPr/>
            <p:nvPr/>
          </p:nvSpPr>
          <p:spPr>
            <a:xfrm>
              <a:off x="-41422475" y="4114925"/>
              <a:ext cx="104775" cy="104775"/>
            </a:xfrm>
            <a:custGeom>
              <a:rect b="b" l="l" r="r" t="t"/>
              <a:pathLst>
                <a:path extrusionOk="0" h="4191" w="4191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81"/>
            <p:cNvSpPr/>
            <p:nvPr/>
          </p:nvSpPr>
          <p:spPr>
            <a:xfrm>
              <a:off x="-41526450" y="3951100"/>
              <a:ext cx="313500" cy="165575"/>
            </a:xfrm>
            <a:custGeom>
              <a:rect b="b" l="l" r="r" t="t"/>
              <a:pathLst>
                <a:path extrusionOk="0" h="6623" w="1254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8" name="Google Shape;8168;p81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8169" name="Google Shape;8169;p81"/>
            <p:cNvSpPr/>
            <p:nvPr/>
          </p:nvSpPr>
          <p:spPr>
            <a:xfrm>
              <a:off x="-39625900" y="3238300"/>
              <a:ext cx="290650" cy="318225"/>
            </a:xfrm>
            <a:custGeom>
              <a:rect b="b" l="l" r="r" t="t"/>
              <a:pathLst>
                <a:path extrusionOk="0" h="12729" w="11626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81"/>
            <p:cNvSpPr/>
            <p:nvPr/>
          </p:nvSpPr>
          <p:spPr>
            <a:xfrm>
              <a:off x="-39521150" y="3328875"/>
              <a:ext cx="82725" cy="227650"/>
            </a:xfrm>
            <a:custGeom>
              <a:rect b="b" l="l" r="r" t="t"/>
              <a:pathLst>
                <a:path extrusionOk="0" h="9106" w="3309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71" name="Google Shape;8171;p81"/>
          <p:cNvSpPr/>
          <p:nvPr/>
        </p:nvSpPr>
        <p:spPr>
          <a:xfrm>
            <a:off x="1353422" y="3365720"/>
            <a:ext cx="315672" cy="369974"/>
          </a:xfrm>
          <a:custGeom>
            <a:rect b="b" l="l" r="r" t="t"/>
            <a:pathLst>
              <a:path extrusionOk="0" h="12666" w="10807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72" name="Google Shape;8172;p81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8173" name="Google Shape;8173;p81"/>
            <p:cNvSpPr/>
            <p:nvPr/>
          </p:nvSpPr>
          <p:spPr>
            <a:xfrm>
              <a:off x="-39647175" y="3972000"/>
              <a:ext cx="95325" cy="153975"/>
            </a:xfrm>
            <a:custGeom>
              <a:rect b="b" l="l" r="r" t="t"/>
              <a:pathLst>
                <a:path extrusionOk="0" h="6159" w="3813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81"/>
            <p:cNvSpPr/>
            <p:nvPr/>
          </p:nvSpPr>
          <p:spPr>
            <a:xfrm>
              <a:off x="-39588875" y="4011750"/>
              <a:ext cx="216600" cy="277300"/>
            </a:xfrm>
            <a:custGeom>
              <a:rect b="b" l="l" r="r" t="t"/>
              <a:pathLst>
                <a:path extrusionOk="0" h="11092" w="8664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81"/>
            <p:cNvSpPr/>
            <p:nvPr/>
          </p:nvSpPr>
          <p:spPr>
            <a:xfrm>
              <a:off x="-39398275" y="4073975"/>
              <a:ext cx="64600" cy="71600"/>
            </a:xfrm>
            <a:custGeom>
              <a:rect b="b" l="l" r="r" t="t"/>
              <a:pathLst>
                <a:path extrusionOk="0" h="2864" w="2584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6" name="Google Shape;8176;p81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8177" name="Google Shape;8177;p81"/>
            <p:cNvSpPr/>
            <p:nvPr/>
          </p:nvSpPr>
          <p:spPr>
            <a:xfrm>
              <a:off x="-37808850" y="3294050"/>
              <a:ext cx="261500" cy="244950"/>
            </a:xfrm>
            <a:custGeom>
              <a:rect b="b" l="l" r="r" t="t"/>
              <a:pathLst>
                <a:path extrusionOk="0" h="9798" w="1046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81"/>
            <p:cNvSpPr/>
            <p:nvPr/>
          </p:nvSpPr>
          <p:spPr>
            <a:xfrm>
              <a:off x="-37601700" y="3221575"/>
              <a:ext cx="114225" cy="111275"/>
            </a:xfrm>
            <a:custGeom>
              <a:rect b="b" l="l" r="r" t="t"/>
              <a:pathLst>
                <a:path extrusionOk="0" h="4451" w="4569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9" name="Google Shape;8179;p81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8180" name="Google Shape;8180;p81"/>
            <p:cNvSpPr/>
            <p:nvPr/>
          </p:nvSpPr>
          <p:spPr>
            <a:xfrm>
              <a:off x="-37615100" y="3759700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81"/>
            <p:cNvSpPr/>
            <p:nvPr/>
          </p:nvSpPr>
          <p:spPr>
            <a:xfrm>
              <a:off x="-37806500" y="3643030"/>
              <a:ext cx="319025" cy="206400"/>
            </a:xfrm>
            <a:custGeom>
              <a:rect b="b" l="l" r="r" t="t"/>
              <a:pathLst>
                <a:path extrusionOk="0" h="8256" w="12761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2" name="Google Shape;8182;p81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8183" name="Google Shape;8183;p81"/>
            <p:cNvSpPr/>
            <p:nvPr/>
          </p:nvSpPr>
          <p:spPr>
            <a:xfrm>
              <a:off x="-37614300" y="3955025"/>
              <a:ext cx="124450" cy="186200"/>
            </a:xfrm>
            <a:custGeom>
              <a:rect b="b" l="l" r="r" t="t"/>
              <a:pathLst>
                <a:path extrusionOk="0" h="7448" w="4978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81"/>
            <p:cNvSpPr/>
            <p:nvPr/>
          </p:nvSpPr>
          <p:spPr>
            <a:xfrm>
              <a:off x="-37761600" y="4230700"/>
              <a:ext cx="270175" cy="40975"/>
            </a:xfrm>
            <a:custGeom>
              <a:rect b="b" l="l" r="r" t="t"/>
              <a:pathLst>
                <a:path extrusionOk="0" h="1639" w="10807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81"/>
            <p:cNvSpPr/>
            <p:nvPr/>
          </p:nvSpPr>
          <p:spPr>
            <a:xfrm>
              <a:off x="-37804925" y="3953450"/>
              <a:ext cx="274125" cy="295675"/>
            </a:xfrm>
            <a:custGeom>
              <a:rect b="b" l="l" r="r" t="t"/>
              <a:pathLst>
                <a:path extrusionOk="0" h="11827" w="10965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86" name="Google Shape;8186;p81"/>
          <p:cNvSpPr/>
          <p:nvPr/>
        </p:nvSpPr>
        <p:spPr>
          <a:xfrm>
            <a:off x="2754452" y="4266125"/>
            <a:ext cx="265986" cy="369039"/>
          </a:xfrm>
          <a:custGeom>
            <a:rect b="b" l="l" r="r" t="t"/>
            <a:pathLst>
              <a:path extrusionOk="0" h="12634" w="9106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87" name="Google Shape;8187;p81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8188" name="Google Shape;8188;p81"/>
            <p:cNvSpPr/>
            <p:nvPr/>
          </p:nvSpPr>
          <p:spPr>
            <a:xfrm>
              <a:off x="-28459750" y="3284775"/>
              <a:ext cx="296175" cy="104775"/>
            </a:xfrm>
            <a:custGeom>
              <a:rect b="b" l="l" r="r" t="t"/>
              <a:pathLst>
                <a:path extrusionOk="0" h="4191" w="11847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81"/>
            <p:cNvSpPr/>
            <p:nvPr/>
          </p:nvSpPr>
          <p:spPr>
            <a:xfrm>
              <a:off x="-28462125" y="3199700"/>
              <a:ext cx="295400" cy="125275"/>
            </a:xfrm>
            <a:custGeom>
              <a:rect b="b" l="l" r="r" t="t"/>
              <a:pathLst>
                <a:path extrusionOk="0" h="5011" w="11816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81"/>
            <p:cNvSpPr/>
            <p:nvPr/>
          </p:nvSpPr>
          <p:spPr>
            <a:xfrm>
              <a:off x="-28405400" y="3360375"/>
              <a:ext cx="186675" cy="98475"/>
            </a:xfrm>
            <a:custGeom>
              <a:rect b="b" l="l" r="r" t="t"/>
              <a:pathLst>
                <a:path extrusionOk="0" h="3939" w="7467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1" name="Google Shape;8191;p81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8192" name="Google Shape;8192;p81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81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81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81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81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81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8" name="Google Shape;8198;p81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8199" name="Google Shape;8199;p81"/>
            <p:cNvSpPr/>
            <p:nvPr/>
          </p:nvSpPr>
          <p:spPr>
            <a:xfrm>
              <a:off x="-28333725" y="4057375"/>
              <a:ext cx="86650" cy="64650"/>
            </a:xfrm>
            <a:custGeom>
              <a:rect b="b" l="l" r="r" t="t"/>
              <a:pathLst>
                <a:path extrusionOk="0" h="2586" w="3466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81"/>
            <p:cNvSpPr/>
            <p:nvPr/>
          </p:nvSpPr>
          <p:spPr>
            <a:xfrm>
              <a:off x="-28463700" y="3914875"/>
              <a:ext cx="303275" cy="296150"/>
            </a:xfrm>
            <a:custGeom>
              <a:rect b="b" l="l" r="r" t="t"/>
              <a:pathLst>
                <a:path extrusionOk="0" h="11846" w="12131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1" name="Google Shape;8201;p81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8202" name="Google Shape;8202;p81"/>
            <p:cNvSpPr/>
            <p:nvPr/>
          </p:nvSpPr>
          <p:spPr>
            <a:xfrm>
              <a:off x="-26330800" y="3327900"/>
              <a:ext cx="52775" cy="68750"/>
            </a:xfrm>
            <a:custGeom>
              <a:rect b="b" l="l" r="r" t="t"/>
              <a:pathLst>
                <a:path extrusionOk="0" h="2750" w="2111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81"/>
            <p:cNvSpPr/>
            <p:nvPr/>
          </p:nvSpPr>
          <p:spPr>
            <a:xfrm>
              <a:off x="-26573400" y="3224125"/>
              <a:ext cx="293025" cy="190625"/>
            </a:xfrm>
            <a:custGeom>
              <a:rect b="b" l="l" r="r" t="t"/>
              <a:pathLst>
                <a:path extrusionOk="0" h="7625" w="11721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4" name="Google Shape;8204;p81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8205" name="Google Shape;8205;p81"/>
            <p:cNvSpPr/>
            <p:nvPr/>
          </p:nvSpPr>
          <p:spPr>
            <a:xfrm>
              <a:off x="-26464700" y="3599225"/>
              <a:ext cx="77200" cy="38425"/>
            </a:xfrm>
            <a:custGeom>
              <a:rect b="b" l="l" r="r" t="t"/>
              <a:pathLst>
                <a:path extrusionOk="0" h="1537" w="3088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81"/>
            <p:cNvSpPr/>
            <p:nvPr/>
          </p:nvSpPr>
          <p:spPr>
            <a:xfrm>
              <a:off x="-26434775" y="36864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81"/>
            <p:cNvSpPr/>
            <p:nvPr/>
          </p:nvSpPr>
          <p:spPr>
            <a:xfrm>
              <a:off x="-26520625" y="3703775"/>
              <a:ext cx="55950" cy="67775"/>
            </a:xfrm>
            <a:custGeom>
              <a:rect b="b" l="l" r="r" t="t"/>
              <a:pathLst>
                <a:path extrusionOk="0" h="2711" w="2238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81"/>
            <p:cNvSpPr/>
            <p:nvPr/>
          </p:nvSpPr>
          <p:spPr>
            <a:xfrm>
              <a:off x="-26387525" y="3703000"/>
              <a:ext cx="55950" cy="67750"/>
            </a:xfrm>
            <a:custGeom>
              <a:rect b="b" l="l" r="r" t="t"/>
              <a:pathLst>
                <a:path extrusionOk="0" h="2710" w="2238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81"/>
            <p:cNvSpPr/>
            <p:nvPr/>
          </p:nvSpPr>
          <p:spPr>
            <a:xfrm>
              <a:off x="-26573400" y="3546250"/>
              <a:ext cx="295375" cy="295400"/>
            </a:xfrm>
            <a:custGeom>
              <a:rect b="b" l="l" r="r" t="t"/>
              <a:pathLst>
                <a:path extrusionOk="0" h="11816" w="11815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0" name="Google Shape;8210;p81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8211" name="Google Shape;8211;p81"/>
            <p:cNvSpPr/>
            <p:nvPr/>
          </p:nvSpPr>
          <p:spPr>
            <a:xfrm>
              <a:off x="-26413500" y="3918400"/>
              <a:ext cx="144925" cy="135125"/>
            </a:xfrm>
            <a:custGeom>
              <a:rect b="b" l="l" r="r" t="t"/>
              <a:pathLst>
                <a:path extrusionOk="0" h="5405" w="5797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81"/>
            <p:cNvSpPr/>
            <p:nvPr/>
          </p:nvSpPr>
          <p:spPr>
            <a:xfrm>
              <a:off x="-26466275" y="4026700"/>
              <a:ext cx="78775" cy="77225"/>
            </a:xfrm>
            <a:custGeom>
              <a:rect b="b" l="l" r="r" t="t"/>
              <a:pathLst>
                <a:path extrusionOk="0" h="3089" w="3151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81"/>
            <p:cNvSpPr/>
            <p:nvPr/>
          </p:nvSpPr>
          <p:spPr>
            <a:xfrm>
              <a:off x="-26583625" y="4077125"/>
              <a:ext cx="144925" cy="134700"/>
            </a:xfrm>
            <a:custGeom>
              <a:rect b="b" l="l" r="r" t="t"/>
              <a:pathLst>
                <a:path extrusionOk="0" h="5388" w="5797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81"/>
            <p:cNvSpPr/>
            <p:nvPr/>
          </p:nvSpPr>
          <p:spPr>
            <a:xfrm>
              <a:off x="-26581275" y="3917025"/>
              <a:ext cx="311125" cy="295600"/>
            </a:xfrm>
            <a:custGeom>
              <a:rect b="b" l="l" r="r" t="t"/>
              <a:pathLst>
                <a:path extrusionOk="0" h="11824" w="12445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15" name="Google Shape;8215;p81"/>
          <p:cNvSpPr/>
          <p:nvPr/>
        </p:nvSpPr>
        <p:spPr>
          <a:xfrm>
            <a:off x="5748315" y="2919564"/>
            <a:ext cx="352833" cy="351880"/>
          </a:xfrm>
          <a:custGeom>
            <a:rect b="b" l="l" r="r" t="t"/>
            <a:pathLst>
              <a:path extrusionOk="0" h="11815" w="11847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16" name="Google Shape;8216;p81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8217" name="Google Shape;8217;p81"/>
            <p:cNvSpPr/>
            <p:nvPr/>
          </p:nvSpPr>
          <p:spPr>
            <a:xfrm>
              <a:off x="-24694925" y="3572250"/>
              <a:ext cx="104000" cy="112650"/>
            </a:xfrm>
            <a:custGeom>
              <a:rect b="b" l="l" r="r" t="t"/>
              <a:pathLst>
                <a:path extrusionOk="0" h="4506" w="416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81"/>
            <p:cNvSpPr/>
            <p:nvPr/>
          </p:nvSpPr>
          <p:spPr>
            <a:xfrm>
              <a:off x="-24556300" y="3648650"/>
              <a:ext cx="104000" cy="113450"/>
            </a:xfrm>
            <a:custGeom>
              <a:rect b="b" l="l" r="r" t="t"/>
              <a:pathLst>
                <a:path extrusionOk="0" h="4538" w="416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81"/>
            <p:cNvSpPr/>
            <p:nvPr/>
          </p:nvSpPr>
          <p:spPr>
            <a:xfrm>
              <a:off x="-24694925" y="3702200"/>
              <a:ext cx="104000" cy="112675"/>
            </a:xfrm>
            <a:custGeom>
              <a:rect b="b" l="l" r="r" t="t"/>
              <a:pathLst>
                <a:path extrusionOk="0" h="4507" w="416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81"/>
            <p:cNvSpPr/>
            <p:nvPr/>
          </p:nvSpPr>
          <p:spPr>
            <a:xfrm>
              <a:off x="-24556300" y="3518700"/>
              <a:ext cx="104000" cy="113425"/>
            </a:xfrm>
            <a:custGeom>
              <a:rect b="b" l="l" r="r" t="t"/>
              <a:pathLst>
                <a:path extrusionOk="0" h="4537" w="416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1" name="Google Shape;8221;p81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8222" name="Google Shape;8222;p81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81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81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5" name="Google Shape;8225;p81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8226" name="Google Shape;8226;p81"/>
            <p:cNvSpPr/>
            <p:nvPr/>
          </p:nvSpPr>
          <p:spPr>
            <a:xfrm>
              <a:off x="-22863675" y="3131775"/>
              <a:ext cx="299300" cy="293425"/>
            </a:xfrm>
            <a:custGeom>
              <a:rect b="b" l="l" r="r" t="t"/>
              <a:pathLst>
                <a:path extrusionOk="0" h="11737" w="11972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81"/>
            <p:cNvSpPr/>
            <p:nvPr/>
          </p:nvSpPr>
          <p:spPr>
            <a:xfrm>
              <a:off x="-22740025" y="321782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81"/>
            <p:cNvSpPr/>
            <p:nvPr/>
          </p:nvSpPr>
          <p:spPr>
            <a:xfrm>
              <a:off x="-22705375" y="33218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9" name="Google Shape;8229;p81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8230" name="Google Shape;8230;p81"/>
            <p:cNvSpPr/>
            <p:nvPr/>
          </p:nvSpPr>
          <p:spPr>
            <a:xfrm>
              <a:off x="-28059650" y="3192625"/>
              <a:ext cx="26025" cy="70125"/>
            </a:xfrm>
            <a:custGeom>
              <a:rect b="b" l="l" r="r" t="t"/>
              <a:pathLst>
                <a:path extrusionOk="0" h="2805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81"/>
            <p:cNvSpPr/>
            <p:nvPr/>
          </p:nvSpPr>
          <p:spPr>
            <a:xfrm>
              <a:off x="-27843050" y="3192625"/>
              <a:ext cx="26025" cy="69325"/>
            </a:xfrm>
            <a:custGeom>
              <a:rect b="b" l="l" r="r" t="t"/>
              <a:pathLst>
                <a:path extrusionOk="0" h="2773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81"/>
            <p:cNvSpPr/>
            <p:nvPr/>
          </p:nvSpPr>
          <p:spPr>
            <a:xfrm>
              <a:off x="-27973000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81"/>
            <p:cNvSpPr/>
            <p:nvPr/>
          </p:nvSpPr>
          <p:spPr>
            <a:xfrm>
              <a:off x="-27929675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81"/>
            <p:cNvSpPr/>
            <p:nvPr/>
          </p:nvSpPr>
          <p:spPr>
            <a:xfrm>
              <a:off x="-28016325" y="3175300"/>
              <a:ext cx="26025" cy="91375"/>
            </a:xfrm>
            <a:custGeom>
              <a:rect b="b" l="l" r="r" t="t"/>
              <a:pathLst>
                <a:path extrusionOk="0" h="3655" w="1041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81"/>
            <p:cNvSpPr/>
            <p:nvPr/>
          </p:nvSpPr>
          <p:spPr>
            <a:xfrm>
              <a:off x="-27886375" y="3176075"/>
              <a:ext cx="26025" cy="91400"/>
            </a:xfrm>
            <a:custGeom>
              <a:rect b="b" l="l" r="r" t="t"/>
              <a:pathLst>
                <a:path extrusionOk="0" h="3656" w="1041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81"/>
            <p:cNvSpPr/>
            <p:nvPr/>
          </p:nvSpPr>
          <p:spPr>
            <a:xfrm>
              <a:off x="-28017900" y="3269025"/>
              <a:ext cx="161475" cy="133125"/>
            </a:xfrm>
            <a:custGeom>
              <a:rect b="b" l="l" r="r" t="t"/>
              <a:pathLst>
                <a:path extrusionOk="0" h="5325" w="6459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81"/>
            <p:cNvSpPr/>
            <p:nvPr/>
          </p:nvSpPr>
          <p:spPr>
            <a:xfrm>
              <a:off x="-27930475" y="3269800"/>
              <a:ext cx="121325" cy="201650"/>
            </a:xfrm>
            <a:custGeom>
              <a:rect b="b" l="l" r="r" t="t"/>
              <a:pathLst>
                <a:path extrusionOk="0" h="8066" w="4853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81"/>
            <p:cNvSpPr/>
            <p:nvPr/>
          </p:nvSpPr>
          <p:spPr>
            <a:xfrm>
              <a:off x="-28069875" y="3271375"/>
              <a:ext cx="122875" cy="200075"/>
            </a:xfrm>
            <a:custGeom>
              <a:rect b="b" l="l" r="r" t="t"/>
              <a:pathLst>
                <a:path extrusionOk="0" h="8003" w="491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9" name="Google Shape;8239;p81"/>
          <p:cNvSpPr/>
          <p:nvPr/>
        </p:nvSpPr>
        <p:spPr>
          <a:xfrm>
            <a:off x="5301578" y="1989685"/>
            <a:ext cx="352803" cy="350719"/>
          </a:xfrm>
          <a:custGeom>
            <a:rect b="b" l="l" r="r" t="t"/>
            <a:pathLst>
              <a:path extrusionOk="0" h="11776" w="11846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40" name="Google Shape;8240;p81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8241" name="Google Shape;8241;p81"/>
            <p:cNvSpPr/>
            <p:nvPr/>
          </p:nvSpPr>
          <p:spPr>
            <a:xfrm>
              <a:off x="-27996625" y="3916450"/>
              <a:ext cx="120525" cy="51225"/>
            </a:xfrm>
            <a:custGeom>
              <a:rect b="b" l="l" r="r" t="t"/>
              <a:pathLst>
                <a:path extrusionOk="0" h="2049" w="4821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81"/>
            <p:cNvSpPr/>
            <p:nvPr/>
          </p:nvSpPr>
          <p:spPr>
            <a:xfrm>
              <a:off x="-28032075" y="4089975"/>
              <a:ext cx="191425" cy="121850"/>
            </a:xfrm>
            <a:custGeom>
              <a:rect b="b" l="l" r="r" t="t"/>
              <a:pathLst>
                <a:path extrusionOk="0" h="4874" w="7657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81"/>
            <p:cNvSpPr/>
            <p:nvPr/>
          </p:nvSpPr>
          <p:spPr>
            <a:xfrm>
              <a:off x="-28024975" y="3985750"/>
              <a:ext cx="181950" cy="121975"/>
            </a:xfrm>
            <a:custGeom>
              <a:rect b="b" l="l" r="r" t="t"/>
              <a:pathLst>
                <a:path extrusionOk="0" h="4879" w="7278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4" name="Google Shape;8244;p81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8245" name="Google Shape;8245;p81"/>
            <p:cNvSpPr/>
            <p:nvPr/>
          </p:nvSpPr>
          <p:spPr>
            <a:xfrm>
              <a:off x="-26082700" y="3176075"/>
              <a:ext cx="51200" cy="226875"/>
            </a:xfrm>
            <a:custGeom>
              <a:rect b="b" l="l" r="r" t="t"/>
              <a:pathLst>
                <a:path extrusionOk="0" h="9075" w="2048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81"/>
            <p:cNvSpPr/>
            <p:nvPr/>
          </p:nvSpPr>
          <p:spPr>
            <a:xfrm>
              <a:off x="-26201650" y="3317075"/>
              <a:ext cx="296175" cy="155175"/>
            </a:xfrm>
            <a:custGeom>
              <a:rect b="b" l="l" r="r" t="t"/>
              <a:pathLst>
                <a:path extrusionOk="0" h="6207" w="11847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7" name="Google Shape;8247;p81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8248" name="Google Shape;8248;p81"/>
            <p:cNvSpPr/>
            <p:nvPr/>
          </p:nvSpPr>
          <p:spPr>
            <a:xfrm>
              <a:off x="-26204000" y="3669125"/>
              <a:ext cx="296175" cy="173300"/>
            </a:xfrm>
            <a:custGeom>
              <a:rect b="b" l="l" r="r" t="t"/>
              <a:pathLst>
                <a:path extrusionOk="0" h="6932" w="11847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81"/>
            <p:cNvSpPr/>
            <p:nvPr/>
          </p:nvSpPr>
          <p:spPr>
            <a:xfrm>
              <a:off x="-26204800" y="3547050"/>
              <a:ext cx="296975" cy="122100"/>
            </a:xfrm>
            <a:custGeom>
              <a:rect b="b" l="l" r="r" t="t"/>
              <a:pathLst>
                <a:path extrusionOk="0" h="4884" w="11879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50" name="Google Shape;8250;p81"/>
          <p:cNvSpPr/>
          <p:nvPr/>
        </p:nvSpPr>
        <p:spPr>
          <a:xfrm>
            <a:off x="7561179" y="2438650"/>
            <a:ext cx="289009" cy="352833"/>
          </a:xfrm>
          <a:custGeom>
            <a:rect b="b" l="l" r="r" t="t"/>
            <a:pathLst>
              <a:path extrusionOk="0" h="11847" w="9704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1" name="Google Shape;8251;p81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8252" name="Google Shape;8252;p81"/>
            <p:cNvSpPr/>
            <p:nvPr/>
          </p:nvSpPr>
          <p:spPr>
            <a:xfrm>
              <a:off x="-24238100" y="3271375"/>
              <a:ext cx="52025" cy="51225"/>
            </a:xfrm>
            <a:custGeom>
              <a:rect b="b" l="l" r="r" t="t"/>
              <a:pathLst>
                <a:path extrusionOk="0" h="2049" w="2081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81"/>
            <p:cNvSpPr/>
            <p:nvPr/>
          </p:nvSpPr>
          <p:spPr>
            <a:xfrm>
              <a:off x="-24353875" y="3147725"/>
              <a:ext cx="289875" cy="296175"/>
            </a:xfrm>
            <a:custGeom>
              <a:rect b="b" l="l" r="r" t="t"/>
              <a:pathLst>
                <a:path extrusionOk="0" h="11847" w="11595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4" name="Google Shape;8254;p81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8255" name="Google Shape;8255;p81"/>
            <p:cNvSpPr/>
            <p:nvPr/>
          </p:nvSpPr>
          <p:spPr>
            <a:xfrm>
              <a:off x="-24240450" y="3554150"/>
              <a:ext cx="69325" cy="34450"/>
            </a:xfrm>
            <a:custGeom>
              <a:rect b="b" l="l" r="r" t="t"/>
              <a:pathLst>
                <a:path extrusionOk="0" h="1378" w="2773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81"/>
            <p:cNvSpPr/>
            <p:nvPr/>
          </p:nvSpPr>
          <p:spPr>
            <a:xfrm>
              <a:off x="-24344425" y="3519475"/>
              <a:ext cx="276475" cy="295400"/>
            </a:xfrm>
            <a:custGeom>
              <a:rect b="b" l="l" r="r" t="t"/>
              <a:pathLst>
                <a:path extrusionOk="0" h="11816" w="11059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7" name="Google Shape;8257;p81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8258" name="Google Shape;8258;p81"/>
            <p:cNvSpPr/>
            <p:nvPr/>
          </p:nvSpPr>
          <p:spPr>
            <a:xfrm>
              <a:off x="-24251475" y="4012525"/>
              <a:ext cx="88225" cy="65400"/>
            </a:xfrm>
            <a:custGeom>
              <a:rect b="b" l="l" r="r" t="t"/>
              <a:pathLst>
                <a:path extrusionOk="0" h="2616" w="3529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81"/>
            <p:cNvSpPr/>
            <p:nvPr/>
          </p:nvSpPr>
          <p:spPr>
            <a:xfrm>
              <a:off x="-24353075" y="3891250"/>
              <a:ext cx="293800" cy="292225"/>
            </a:xfrm>
            <a:custGeom>
              <a:rect b="b" l="l" r="r" t="t"/>
              <a:pathLst>
                <a:path extrusionOk="0" h="11689" w="11752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0" name="Google Shape;8260;p81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8261" name="Google Shape;8261;p81"/>
            <p:cNvSpPr/>
            <p:nvPr/>
          </p:nvSpPr>
          <p:spPr>
            <a:xfrm>
              <a:off x="-22688825" y="3504100"/>
              <a:ext cx="140200" cy="295000"/>
            </a:xfrm>
            <a:custGeom>
              <a:rect b="b" l="l" r="r" t="t"/>
              <a:pathLst>
                <a:path extrusionOk="0" h="11800" w="5608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81"/>
            <p:cNvSpPr/>
            <p:nvPr/>
          </p:nvSpPr>
          <p:spPr>
            <a:xfrm>
              <a:off x="-22845575" y="3504075"/>
              <a:ext cx="139425" cy="294250"/>
            </a:xfrm>
            <a:custGeom>
              <a:rect b="b" l="l" r="r" t="t"/>
              <a:pathLst>
                <a:path extrusionOk="0" h="11770" w="5577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3" name="Google Shape;8263;p81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8264" name="Google Shape;8264;p81"/>
            <p:cNvSpPr/>
            <p:nvPr/>
          </p:nvSpPr>
          <p:spPr>
            <a:xfrm>
              <a:off x="-27492550" y="329815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81"/>
            <p:cNvSpPr/>
            <p:nvPr/>
          </p:nvSpPr>
          <p:spPr>
            <a:xfrm>
              <a:off x="-27613050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81"/>
            <p:cNvSpPr/>
            <p:nvPr/>
          </p:nvSpPr>
          <p:spPr>
            <a:xfrm>
              <a:off x="-27691025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81"/>
            <p:cNvSpPr/>
            <p:nvPr/>
          </p:nvSpPr>
          <p:spPr>
            <a:xfrm>
              <a:off x="-27691025" y="3263500"/>
              <a:ext cx="251275" cy="207175"/>
            </a:xfrm>
            <a:custGeom>
              <a:rect b="b" l="l" r="r" t="t"/>
              <a:pathLst>
                <a:path extrusionOk="0" h="8287" w="10051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8" name="Google Shape;8268;p81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8269" name="Google Shape;8269;p81"/>
            <p:cNvSpPr/>
            <p:nvPr/>
          </p:nvSpPr>
          <p:spPr>
            <a:xfrm>
              <a:off x="-27616200" y="3651800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81"/>
            <p:cNvSpPr/>
            <p:nvPr/>
          </p:nvSpPr>
          <p:spPr>
            <a:xfrm>
              <a:off x="-27721750" y="3598250"/>
              <a:ext cx="297750" cy="191400"/>
            </a:xfrm>
            <a:custGeom>
              <a:rect b="b" l="l" r="r" t="t"/>
              <a:pathLst>
                <a:path extrusionOk="0" h="7656" w="1191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1" name="Google Shape;8271;p81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8272" name="Google Shape;8272;p81"/>
            <p:cNvSpPr/>
            <p:nvPr/>
          </p:nvSpPr>
          <p:spPr>
            <a:xfrm>
              <a:off x="-27596525" y="3925600"/>
              <a:ext cx="172525" cy="162575"/>
            </a:xfrm>
            <a:custGeom>
              <a:rect b="b" l="l" r="r" t="t"/>
              <a:pathLst>
                <a:path extrusionOk="0" h="6503" w="6901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81"/>
            <p:cNvSpPr/>
            <p:nvPr/>
          </p:nvSpPr>
          <p:spPr>
            <a:xfrm>
              <a:off x="-27719400" y="4054275"/>
              <a:ext cx="157550" cy="157550"/>
            </a:xfrm>
            <a:custGeom>
              <a:rect b="b" l="l" r="r" t="t"/>
              <a:pathLst>
                <a:path extrusionOk="0" h="6302" w="6302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4" name="Google Shape;8274;p81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8275" name="Google Shape;8275;p81"/>
            <p:cNvSpPr/>
            <p:nvPr/>
          </p:nvSpPr>
          <p:spPr>
            <a:xfrm>
              <a:off x="-25625875" y="3316275"/>
              <a:ext cx="69325" cy="85875"/>
            </a:xfrm>
            <a:custGeom>
              <a:rect b="b" l="l" r="r" t="t"/>
              <a:pathLst>
                <a:path extrusionOk="0" h="3435" w="2773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81"/>
            <p:cNvSpPr/>
            <p:nvPr/>
          </p:nvSpPr>
          <p:spPr>
            <a:xfrm>
              <a:off x="-25729075" y="3176875"/>
              <a:ext cx="191425" cy="296950"/>
            </a:xfrm>
            <a:custGeom>
              <a:rect b="b" l="l" r="r" t="t"/>
              <a:pathLst>
                <a:path extrusionOk="0" h="11878" w="7657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81"/>
            <p:cNvSpPr/>
            <p:nvPr/>
          </p:nvSpPr>
          <p:spPr>
            <a:xfrm>
              <a:off x="-25834600" y="3350150"/>
              <a:ext cx="69325" cy="96100"/>
            </a:xfrm>
            <a:custGeom>
              <a:rect b="b" l="l" r="r" t="t"/>
              <a:pathLst>
                <a:path extrusionOk="0" h="3844" w="2773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81"/>
            <p:cNvSpPr/>
            <p:nvPr/>
          </p:nvSpPr>
          <p:spPr>
            <a:xfrm>
              <a:off x="-25799950" y="3368250"/>
              <a:ext cx="104775" cy="104000"/>
            </a:xfrm>
            <a:custGeom>
              <a:rect b="b" l="l" r="r" t="t"/>
              <a:pathLst>
                <a:path extrusionOk="0" h="4160" w="4191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81"/>
            <p:cNvSpPr/>
            <p:nvPr/>
          </p:nvSpPr>
          <p:spPr>
            <a:xfrm>
              <a:off x="-25712525" y="3317075"/>
              <a:ext cx="34675" cy="86650"/>
            </a:xfrm>
            <a:custGeom>
              <a:rect b="b" l="l" r="r" t="t"/>
              <a:pathLst>
                <a:path extrusionOk="0" h="3466" w="1387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0" name="Google Shape;8280;p81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8281" name="Google Shape;8281;p81"/>
            <p:cNvSpPr/>
            <p:nvPr/>
          </p:nvSpPr>
          <p:spPr>
            <a:xfrm>
              <a:off x="-25694400" y="3703775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81"/>
            <p:cNvSpPr/>
            <p:nvPr/>
          </p:nvSpPr>
          <p:spPr>
            <a:xfrm>
              <a:off x="-25591225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81"/>
            <p:cNvSpPr/>
            <p:nvPr/>
          </p:nvSpPr>
          <p:spPr>
            <a:xfrm>
              <a:off x="-25834600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81"/>
            <p:cNvSpPr/>
            <p:nvPr/>
          </p:nvSpPr>
          <p:spPr>
            <a:xfrm>
              <a:off x="-25695200" y="356437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81"/>
            <p:cNvSpPr/>
            <p:nvPr/>
          </p:nvSpPr>
          <p:spPr>
            <a:xfrm>
              <a:off x="-25792850" y="3606125"/>
              <a:ext cx="42550" cy="40975"/>
            </a:xfrm>
            <a:custGeom>
              <a:rect b="b" l="l" r="r" t="t"/>
              <a:pathLst>
                <a:path extrusionOk="0" h="1639" w="1702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81"/>
            <p:cNvSpPr/>
            <p:nvPr/>
          </p:nvSpPr>
          <p:spPr>
            <a:xfrm>
              <a:off x="-25621950" y="3606125"/>
              <a:ext cx="43350" cy="40975"/>
            </a:xfrm>
            <a:custGeom>
              <a:rect b="b" l="l" r="r" t="t"/>
              <a:pathLst>
                <a:path extrusionOk="0" h="1639" w="1734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81"/>
            <p:cNvSpPr/>
            <p:nvPr/>
          </p:nvSpPr>
          <p:spPr>
            <a:xfrm>
              <a:off x="-25783400" y="3806975"/>
              <a:ext cx="192200" cy="35450"/>
            </a:xfrm>
            <a:custGeom>
              <a:rect b="b" l="l" r="r" t="t"/>
              <a:pathLst>
                <a:path extrusionOk="0" h="1418" w="768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81"/>
            <p:cNvSpPr/>
            <p:nvPr/>
          </p:nvSpPr>
          <p:spPr>
            <a:xfrm>
              <a:off x="-25764500" y="3635275"/>
              <a:ext cx="153600" cy="155175"/>
            </a:xfrm>
            <a:custGeom>
              <a:rect b="b" l="l" r="r" t="t"/>
              <a:pathLst>
                <a:path extrusionOk="0" h="6207" w="6144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9" name="Google Shape;8289;p81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8290" name="Google Shape;8290;p81"/>
            <p:cNvSpPr/>
            <p:nvPr/>
          </p:nvSpPr>
          <p:spPr>
            <a:xfrm>
              <a:off x="-25677875" y="3915850"/>
              <a:ext cx="143375" cy="137675"/>
            </a:xfrm>
            <a:custGeom>
              <a:rect b="b" l="l" r="r" t="t"/>
              <a:pathLst>
                <a:path extrusionOk="0" h="5507" w="5735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81"/>
            <p:cNvSpPr/>
            <p:nvPr/>
          </p:nvSpPr>
          <p:spPr>
            <a:xfrm>
              <a:off x="-25834600" y="4167700"/>
              <a:ext cx="43350" cy="44125"/>
            </a:xfrm>
            <a:custGeom>
              <a:rect b="b" l="l" r="r" t="t"/>
              <a:pathLst>
                <a:path extrusionOk="0" h="1765" w="1734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81"/>
            <p:cNvSpPr/>
            <p:nvPr/>
          </p:nvSpPr>
          <p:spPr>
            <a:xfrm>
              <a:off x="-25800725" y="3972375"/>
              <a:ext cx="206375" cy="207950"/>
            </a:xfrm>
            <a:custGeom>
              <a:rect b="b" l="l" r="r" t="t"/>
              <a:pathLst>
                <a:path extrusionOk="0" h="8318" w="8255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3" name="Google Shape;8293;p81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8294" name="Google Shape;8294;p81"/>
            <p:cNvSpPr/>
            <p:nvPr/>
          </p:nvSpPr>
          <p:spPr>
            <a:xfrm>
              <a:off x="-23930125" y="3149300"/>
              <a:ext cx="191400" cy="35475"/>
            </a:xfrm>
            <a:custGeom>
              <a:rect b="b" l="l" r="r" t="t"/>
              <a:pathLst>
                <a:path extrusionOk="0" h="1419" w="7656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81"/>
            <p:cNvSpPr/>
            <p:nvPr/>
          </p:nvSpPr>
          <p:spPr>
            <a:xfrm>
              <a:off x="-23878925" y="323752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81"/>
            <p:cNvSpPr/>
            <p:nvPr/>
          </p:nvSpPr>
          <p:spPr>
            <a:xfrm>
              <a:off x="-23930925" y="3375350"/>
              <a:ext cx="190625" cy="68575"/>
            </a:xfrm>
            <a:custGeom>
              <a:rect b="b" l="l" r="r" t="t"/>
              <a:pathLst>
                <a:path extrusionOk="0" h="2743" w="7625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81"/>
            <p:cNvSpPr/>
            <p:nvPr/>
          </p:nvSpPr>
          <p:spPr>
            <a:xfrm>
              <a:off x="-23930925" y="3202075"/>
              <a:ext cx="190625" cy="155975"/>
            </a:xfrm>
            <a:custGeom>
              <a:rect b="b" l="l" r="r" t="t"/>
              <a:pathLst>
                <a:path extrusionOk="0" h="6239" w="7625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8" name="Google Shape;8298;p81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8299" name="Google Shape;8299;p81"/>
            <p:cNvSpPr/>
            <p:nvPr/>
          </p:nvSpPr>
          <p:spPr>
            <a:xfrm>
              <a:off x="-23961625" y="3580925"/>
              <a:ext cx="263875" cy="233950"/>
            </a:xfrm>
            <a:custGeom>
              <a:rect b="b" l="l" r="r" t="t"/>
              <a:pathLst>
                <a:path extrusionOk="0" h="9358" w="10555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81"/>
            <p:cNvSpPr/>
            <p:nvPr/>
          </p:nvSpPr>
          <p:spPr>
            <a:xfrm>
              <a:off x="-23962425" y="3519475"/>
              <a:ext cx="158350" cy="122125"/>
            </a:xfrm>
            <a:custGeom>
              <a:rect b="b" l="l" r="r" t="t"/>
              <a:pathLst>
                <a:path extrusionOk="0" h="4885" w="6334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01" name="Google Shape;8301;p81"/>
          <p:cNvSpPr/>
          <p:nvPr/>
        </p:nvSpPr>
        <p:spPr>
          <a:xfrm>
            <a:off x="6629668" y="3852251"/>
            <a:ext cx="375349" cy="344435"/>
          </a:xfrm>
          <a:custGeom>
            <a:rect b="b" l="l" r="r" t="t"/>
            <a:pathLst>
              <a:path extrusionOk="0" h="11565" w="12603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02" name="Google Shape;8302;p81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8303" name="Google Shape;8303;p81"/>
            <p:cNvSpPr/>
            <p:nvPr/>
          </p:nvSpPr>
          <p:spPr>
            <a:xfrm>
              <a:off x="-22775475" y="4165325"/>
              <a:ext cx="65400" cy="34675"/>
            </a:xfrm>
            <a:custGeom>
              <a:rect b="b" l="l" r="r" t="t"/>
              <a:pathLst>
                <a:path extrusionOk="0" h="1387" w="2616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81"/>
            <p:cNvSpPr/>
            <p:nvPr/>
          </p:nvSpPr>
          <p:spPr>
            <a:xfrm>
              <a:off x="-22669150" y="3904725"/>
              <a:ext cx="81950" cy="244100"/>
            </a:xfrm>
            <a:custGeom>
              <a:rect b="b" l="l" r="r" t="t"/>
              <a:pathLst>
                <a:path extrusionOk="0" h="9764" w="3278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81"/>
            <p:cNvSpPr/>
            <p:nvPr/>
          </p:nvSpPr>
          <p:spPr>
            <a:xfrm>
              <a:off x="-22788075" y="3904625"/>
              <a:ext cx="87450" cy="244200"/>
            </a:xfrm>
            <a:custGeom>
              <a:rect b="b" l="l" r="r" t="t"/>
              <a:pathLst>
                <a:path extrusionOk="0" h="9768" w="3498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81"/>
            <p:cNvSpPr/>
            <p:nvPr/>
          </p:nvSpPr>
          <p:spPr>
            <a:xfrm>
              <a:off x="-22670725" y="4165325"/>
              <a:ext cx="64625" cy="34675"/>
            </a:xfrm>
            <a:custGeom>
              <a:rect b="b" l="l" r="r" t="t"/>
              <a:pathLst>
                <a:path extrusionOk="0" h="1387" w="2585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7" name="Google Shape;8307;p81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8308" name="Google Shape;8308;p81"/>
            <p:cNvSpPr/>
            <p:nvPr/>
          </p:nvSpPr>
          <p:spPr>
            <a:xfrm>
              <a:off x="-27351575" y="3175300"/>
              <a:ext cx="296975" cy="157550"/>
            </a:xfrm>
            <a:custGeom>
              <a:rect b="b" l="l" r="r" t="t"/>
              <a:pathLst>
                <a:path extrusionOk="0" h="6302" w="11879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81"/>
            <p:cNvSpPr/>
            <p:nvPr/>
          </p:nvSpPr>
          <p:spPr>
            <a:xfrm>
              <a:off x="-27123950" y="333282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81"/>
            <p:cNvSpPr/>
            <p:nvPr/>
          </p:nvSpPr>
          <p:spPr>
            <a:xfrm>
              <a:off x="-27350775" y="3350150"/>
              <a:ext cx="296950" cy="121300"/>
            </a:xfrm>
            <a:custGeom>
              <a:rect b="b" l="l" r="r" t="t"/>
              <a:pathLst>
                <a:path extrusionOk="0" h="4852" w="11878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81"/>
            <p:cNvSpPr/>
            <p:nvPr/>
          </p:nvSpPr>
          <p:spPr>
            <a:xfrm>
              <a:off x="-27299575" y="3332825"/>
              <a:ext cx="18125" cy="52000"/>
            </a:xfrm>
            <a:custGeom>
              <a:rect b="b" l="l" r="r" t="t"/>
              <a:pathLst>
                <a:path extrusionOk="0" h="2080" w="725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2" name="Google Shape;8312;p81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8313" name="Google Shape;8313;p81"/>
            <p:cNvSpPr/>
            <p:nvPr/>
          </p:nvSpPr>
          <p:spPr>
            <a:xfrm>
              <a:off x="-27305100" y="3598450"/>
              <a:ext cx="208750" cy="173100"/>
            </a:xfrm>
            <a:custGeom>
              <a:rect b="b" l="l" r="r" t="t"/>
              <a:pathLst>
                <a:path extrusionOk="0" h="6924" w="835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81"/>
            <p:cNvSpPr/>
            <p:nvPr/>
          </p:nvSpPr>
          <p:spPr>
            <a:xfrm>
              <a:off x="-27313750" y="3770725"/>
              <a:ext cx="226050" cy="70925"/>
            </a:xfrm>
            <a:custGeom>
              <a:rect b="b" l="l" r="r" t="t"/>
              <a:pathLst>
                <a:path extrusionOk="0" h="2837" w="9042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81"/>
            <p:cNvSpPr/>
            <p:nvPr/>
          </p:nvSpPr>
          <p:spPr>
            <a:xfrm>
              <a:off x="-27261000" y="3545275"/>
              <a:ext cx="122100" cy="51425"/>
            </a:xfrm>
            <a:custGeom>
              <a:rect b="b" l="l" r="r" t="t"/>
              <a:pathLst>
                <a:path extrusionOk="0" h="2057" w="4884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6" name="Google Shape;8316;p81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8317" name="Google Shape;8317;p81"/>
            <p:cNvSpPr/>
            <p:nvPr/>
          </p:nvSpPr>
          <p:spPr>
            <a:xfrm>
              <a:off x="-27351575" y="4059000"/>
              <a:ext cx="153625" cy="155975"/>
            </a:xfrm>
            <a:custGeom>
              <a:rect b="b" l="l" r="r" t="t"/>
              <a:pathLst>
                <a:path extrusionOk="0" h="6239" w="6145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81"/>
            <p:cNvSpPr/>
            <p:nvPr/>
          </p:nvSpPr>
          <p:spPr>
            <a:xfrm>
              <a:off x="-27257050" y="3915650"/>
              <a:ext cx="203225" cy="202450"/>
            </a:xfrm>
            <a:custGeom>
              <a:rect b="b" l="l" r="r" t="t"/>
              <a:pathLst>
                <a:path extrusionOk="0" h="8098" w="8129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9" name="Google Shape;8319;p81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8320" name="Google Shape;8320;p81"/>
            <p:cNvSpPr/>
            <p:nvPr/>
          </p:nvSpPr>
          <p:spPr>
            <a:xfrm>
              <a:off x="-25445525" y="3367475"/>
              <a:ext cx="123675" cy="104775"/>
            </a:xfrm>
            <a:custGeom>
              <a:rect b="b" l="l" r="r" t="t"/>
              <a:pathLst>
                <a:path extrusionOk="0" h="4191" w="4947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81"/>
            <p:cNvSpPr/>
            <p:nvPr/>
          </p:nvSpPr>
          <p:spPr>
            <a:xfrm>
              <a:off x="-25398250" y="3175900"/>
              <a:ext cx="220550" cy="296350"/>
            </a:xfrm>
            <a:custGeom>
              <a:rect b="b" l="l" r="r" t="t"/>
              <a:pathLst>
                <a:path extrusionOk="0" h="11854" w="8822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81"/>
            <p:cNvSpPr/>
            <p:nvPr/>
          </p:nvSpPr>
          <p:spPr>
            <a:xfrm>
              <a:off x="-25328950" y="3211525"/>
              <a:ext cx="35475" cy="36250"/>
            </a:xfrm>
            <a:custGeom>
              <a:rect b="b" l="l" r="r" t="t"/>
              <a:pathLst>
                <a:path extrusionOk="0" h="1450" w="1419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3" name="Google Shape;8323;p81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8324" name="Google Shape;8324;p81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81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6" name="Google Shape;8326;p81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8327" name="Google Shape;8327;p81"/>
            <p:cNvSpPr/>
            <p:nvPr/>
          </p:nvSpPr>
          <p:spPr>
            <a:xfrm>
              <a:off x="-25316350" y="3916150"/>
              <a:ext cx="150450" cy="149175"/>
            </a:xfrm>
            <a:custGeom>
              <a:rect b="b" l="l" r="r" t="t"/>
              <a:pathLst>
                <a:path extrusionOk="0" h="5967" w="6018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81"/>
            <p:cNvSpPr/>
            <p:nvPr/>
          </p:nvSpPr>
          <p:spPr>
            <a:xfrm>
              <a:off x="-25465200" y="4003875"/>
              <a:ext cx="208725" cy="207150"/>
            </a:xfrm>
            <a:custGeom>
              <a:rect b="b" l="l" r="r" t="t"/>
              <a:pathLst>
                <a:path extrusionOk="0" h="8286" w="8349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9" name="Google Shape;8329;p81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8330" name="Google Shape;8330;p81"/>
            <p:cNvSpPr/>
            <p:nvPr/>
          </p:nvSpPr>
          <p:spPr>
            <a:xfrm>
              <a:off x="-23493775" y="3183950"/>
              <a:ext cx="52775" cy="53600"/>
            </a:xfrm>
            <a:custGeom>
              <a:rect b="b" l="l" r="r" t="t"/>
              <a:pathLst>
                <a:path extrusionOk="0" h="2144" w="2111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81"/>
            <p:cNvSpPr/>
            <p:nvPr/>
          </p:nvSpPr>
          <p:spPr>
            <a:xfrm>
              <a:off x="-23615075" y="3268225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81"/>
            <p:cNvSpPr/>
            <p:nvPr/>
          </p:nvSpPr>
          <p:spPr>
            <a:xfrm>
              <a:off x="-23354375" y="3270600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81"/>
            <p:cNvSpPr/>
            <p:nvPr/>
          </p:nvSpPr>
          <p:spPr>
            <a:xfrm>
              <a:off x="-23562300" y="3148525"/>
              <a:ext cx="191400" cy="296150"/>
            </a:xfrm>
            <a:custGeom>
              <a:rect b="b" l="l" r="r" t="t"/>
              <a:pathLst>
                <a:path extrusionOk="0" h="11846" w="7656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34" name="Google Shape;8334;p81"/>
          <p:cNvSpPr/>
          <p:nvPr/>
        </p:nvSpPr>
        <p:spPr>
          <a:xfrm>
            <a:off x="7087484" y="3397507"/>
            <a:ext cx="356586" cy="353876"/>
          </a:xfrm>
          <a:custGeom>
            <a:rect b="b" l="l" r="r" t="t"/>
            <a:pathLst>
              <a:path extrusionOk="0" h="11882" w="11973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35" name="Google Shape;8335;p81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8336" name="Google Shape;8336;p81"/>
            <p:cNvSpPr/>
            <p:nvPr/>
          </p:nvSpPr>
          <p:spPr>
            <a:xfrm>
              <a:off x="-23615075" y="3954250"/>
              <a:ext cx="296175" cy="193775"/>
            </a:xfrm>
            <a:custGeom>
              <a:rect b="b" l="l" r="r" t="t"/>
              <a:pathLst>
                <a:path extrusionOk="0" h="7751" w="11847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81"/>
            <p:cNvSpPr/>
            <p:nvPr/>
          </p:nvSpPr>
          <p:spPr>
            <a:xfrm>
              <a:off x="-23615075" y="3906200"/>
              <a:ext cx="77200" cy="77225"/>
            </a:xfrm>
            <a:custGeom>
              <a:rect b="b" l="l" r="r" t="t"/>
              <a:pathLst>
                <a:path extrusionOk="0" h="3089" w="3088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81"/>
            <p:cNvSpPr/>
            <p:nvPr/>
          </p:nvSpPr>
          <p:spPr>
            <a:xfrm>
              <a:off x="-23543400" y="4167700"/>
              <a:ext cx="153600" cy="17350"/>
            </a:xfrm>
            <a:custGeom>
              <a:rect b="b" l="l" r="r" t="t"/>
              <a:pathLst>
                <a:path extrusionOk="0" h="694" w="6144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39" name="Google Shape;8339;p81"/>
          <p:cNvSpPr/>
          <p:nvPr/>
        </p:nvSpPr>
        <p:spPr>
          <a:xfrm>
            <a:off x="6207743" y="4290395"/>
            <a:ext cx="351880" cy="350957"/>
          </a:xfrm>
          <a:custGeom>
            <a:rect b="b" l="l" r="r" t="t"/>
            <a:pathLst>
              <a:path extrusionOk="0" h="11784" w="11815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40" name="Google Shape;8340;p81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8341" name="Google Shape;8341;p81"/>
            <p:cNvSpPr/>
            <p:nvPr/>
          </p:nvSpPr>
          <p:spPr>
            <a:xfrm>
              <a:off x="-26798650" y="3175500"/>
              <a:ext cx="115000" cy="114025"/>
            </a:xfrm>
            <a:custGeom>
              <a:rect b="b" l="l" r="r" t="t"/>
              <a:pathLst>
                <a:path extrusionOk="0" h="4561" w="460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81"/>
            <p:cNvSpPr/>
            <p:nvPr/>
          </p:nvSpPr>
          <p:spPr>
            <a:xfrm>
              <a:off x="-26980600" y="3325725"/>
              <a:ext cx="168575" cy="145725"/>
            </a:xfrm>
            <a:custGeom>
              <a:rect b="b" l="l" r="r" t="t"/>
              <a:pathLst>
                <a:path extrusionOk="0" h="5829" w="6743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81"/>
            <p:cNvSpPr/>
            <p:nvPr/>
          </p:nvSpPr>
          <p:spPr>
            <a:xfrm>
              <a:off x="-26893950" y="3226500"/>
              <a:ext cx="159125" cy="137850"/>
            </a:xfrm>
            <a:custGeom>
              <a:rect b="b" l="l" r="r" t="t"/>
              <a:pathLst>
                <a:path extrusionOk="0" h="5514" w="6365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44" name="Google Shape;8344;p81"/>
          <p:cNvSpPr/>
          <p:nvPr/>
        </p:nvSpPr>
        <p:spPr>
          <a:xfrm>
            <a:off x="6660447" y="1989089"/>
            <a:ext cx="309649" cy="351910"/>
          </a:xfrm>
          <a:custGeom>
            <a:rect b="b" l="l" r="r" t="t"/>
            <a:pathLst>
              <a:path extrusionOk="0" h="11816" w="10397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45" name="Google Shape;8345;p81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8346" name="Google Shape;8346;p81"/>
            <p:cNvSpPr/>
            <p:nvPr/>
          </p:nvSpPr>
          <p:spPr>
            <a:xfrm>
              <a:off x="-26978225" y="3951875"/>
              <a:ext cx="173300" cy="155975"/>
            </a:xfrm>
            <a:custGeom>
              <a:rect b="b" l="l" r="r" t="t"/>
              <a:pathLst>
                <a:path extrusionOk="0" h="6239" w="6932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81"/>
            <p:cNvSpPr/>
            <p:nvPr/>
          </p:nvSpPr>
          <p:spPr>
            <a:xfrm>
              <a:off x="-26981375" y="4124375"/>
              <a:ext cx="174075" cy="70125"/>
            </a:xfrm>
            <a:custGeom>
              <a:rect b="b" l="l" r="r" t="t"/>
              <a:pathLst>
                <a:path extrusionOk="0" h="2805" w="6963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81"/>
            <p:cNvSpPr/>
            <p:nvPr/>
          </p:nvSpPr>
          <p:spPr>
            <a:xfrm>
              <a:off x="-26790000" y="4002300"/>
              <a:ext cx="104775" cy="192200"/>
            </a:xfrm>
            <a:custGeom>
              <a:rect b="b" l="l" r="r" t="t"/>
              <a:pathLst>
                <a:path extrusionOk="0" h="7688" w="4191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49" name="Google Shape;8349;p81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8350" name="Google Shape;8350;p81"/>
            <p:cNvSpPr/>
            <p:nvPr/>
          </p:nvSpPr>
          <p:spPr>
            <a:xfrm>
              <a:off x="-24989225" y="3176075"/>
              <a:ext cx="87200" cy="122500"/>
            </a:xfrm>
            <a:custGeom>
              <a:rect b="b" l="l" r="r" t="t"/>
              <a:pathLst>
                <a:path extrusionOk="0" h="4900" w="3488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81"/>
            <p:cNvSpPr/>
            <p:nvPr/>
          </p:nvSpPr>
          <p:spPr>
            <a:xfrm>
              <a:off x="-25094250" y="3179225"/>
              <a:ext cx="295400" cy="291450"/>
            </a:xfrm>
            <a:custGeom>
              <a:rect b="b" l="l" r="r" t="t"/>
              <a:pathLst>
                <a:path extrusionOk="0" h="11658" w="11816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81"/>
            <p:cNvSpPr/>
            <p:nvPr/>
          </p:nvSpPr>
          <p:spPr>
            <a:xfrm>
              <a:off x="-24989225" y="3350975"/>
              <a:ext cx="87200" cy="122850"/>
            </a:xfrm>
            <a:custGeom>
              <a:rect b="b" l="l" r="r" t="t"/>
              <a:pathLst>
                <a:path extrusionOk="0" h="4914" w="3488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3" name="Google Shape;8353;p81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8354" name="Google Shape;8354;p81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81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81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81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81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59" name="Google Shape;8359;p81"/>
          <p:cNvSpPr/>
          <p:nvPr/>
        </p:nvSpPr>
        <p:spPr>
          <a:xfrm>
            <a:off x="5303415" y="3903536"/>
            <a:ext cx="352833" cy="241864"/>
          </a:xfrm>
          <a:custGeom>
            <a:rect b="b" l="l" r="r" t="t"/>
            <a:pathLst>
              <a:path extrusionOk="0" h="8121" w="11847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60" name="Google Shape;8360;p81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8361" name="Google Shape;8361;p81"/>
            <p:cNvSpPr/>
            <p:nvPr/>
          </p:nvSpPr>
          <p:spPr>
            <a:xfrm>
              <a:off x="-23192925" y="3251700"/>
              <a:ext cx="192225" cy="105550"/>
            </a:xfrm>
            <a:custGeom>
              <a:rect b="b" l="l" r="r" t="t"/>
              <a:pathLst>
                <a:path extrusionOk="0" h="4222" w="7689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81"/>
            <p:cNvSpPr/>
            <p:nvPr/>
          </p:nvSpPr>
          <p:spPr>
            <a:xfrm>
              <a:off x="-23193700" y="3200500"/>
              <a:ext cx="192200" cy="106350"/>
            </a:xfrm>
            <a:custGeom>
              <a:rect b="b" l="l" r="r" t="t"/>
              <a:pathLst>
                <a:path extrusionOk="0" h="4254" w="7688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81"/>
            <p:cNvSpPr/>
            <p:nvPr/>
          </p:nvSpPr>
          <p:spPr>
            <a:xfrm>
              <a:off x="-23245675" y="3148525"/>
              <a:ext cx="296150" cy="296150"/>
            </a:xfrm>
            <a:custGeom>
              <a:rect b="b" l="l" r="r" t="t"/>
              <a:pathLst>
                <a:path extrusionOk="0" h="11846" w="11846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64" name="Google Shape;8364;p81"/>
          <p:cNvSpPr/>
          <p:nvPr/>
        </p:nvSpPr>
        <p:spPr>
          <a:xfrm>
            <a:off x="7577658" y="3398490"/>
            <a:ext cx="269323" cy="351910"/>
          </a:xfrm>
          <a:custGeom>
            <a:rect b="b" l="l" r="r" t="t"/>
            <a:pathLst>
              <a:path extrusionOk="0" h="11816" w="9043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65" name="Google Shape;8365;p81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8366" name="Google Shape;8366;p81"/>
            <p:cNvSpPr/>
            <p:nvPr/>
          </p:nvSpPr>
          <p:spPr>
            <a:xfrm>
              <a:off x="-23106275" y="39589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81"/>
            <p:cNvSpPr/>
            <p:nvPr/>
          </p:nvSpPr>
          <p:spPr>
            <a:xfrm>
              <a:off x="-23106275" y="39928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81"/>
            <p:cNvSpPr/>
            <p:nvPr/>
          </p:nvSpPr>
          <p:spPr>
            <a:xfrm>
              <a:off x="-23106275" y="4062950"/>
              <a:ext cx="18150" cy="34675"/>
            </a:xfrm>
            <a:custGeom>
              <a:rect b="b" l="l" r="r" t="t"/>
              <a:pathLst>
                <a:path extrusionOk="0" h="1387" w="726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81"/>
            <p:cNvSpPr/>
            <p:nvPr/>
          </p:nvSpPr>
          <p:spPr>
            <a:xfrm>
              <a:off x="-23070825" y="3940850"/>
              <a:ext cx="52775" cy="26825"/>
            </a:xfrm>
            <a:custGeom>
              <a:rect b="b" l="l" r="r" t="t"/>
              <a:pathLst>
                <a:path extrusionOk="0" h="1073" w="2111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81"/>
            <p:cNvSpPr/>
            <p:nvPr/>
          </p:nvSpPr>
          <p:spPr>
            <a:xfrm>
              <a:off x="-23106275" y="3923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81"/>
            <p:cNvSpPr/>
            <p:nvPr/>
          </p:nvSpPr>
          <p:spPr>
            <a:xfrm>
              <a:off x="-23106275" y="40275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81"/>
            <p:cNvSpPr/>
            <p:nvPr/>
          </p:nvSpPr>
          <p:spPr>
            <a:xfrm>
              <a:off x="-23244900" y="3888100"/>
              <a:ext cx="295375" cy="296150"/>
            </a:xfrm>
            <a:custGeom>
              <a:rect b="b" l="l" r="r" t="t"/>
              <a:pathLst>
                <a:path extrusionOk="0" h="11846" w="11815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81"/>
            <p:cNvSpPr/>
            <p:nvPr/>
          </p:nvSpPr>
          <p:spPr>
            <a:xfrm>
              <a:off x="-23070825" y="3975525"/>
              <a:ext cx="43325" cy="26800"/>
            </a:xfrm>
            <a:custGeom>
              <a:rect b="b" l="l" r="r" t="t"/>
              <a:pathLst>
                <a:path extrusionOk="0" h="1072" w="1733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81"/>
            <p:cNvSpPr/>
            <p:nvPr/>
          </p:nvSpPr>
          <p:spPr>
            <a:xfrm>
              <a:off x="-23158250" y="4097600"/>
              <a:ext cx="121300" cy="52000"/>
            </a:xfrm>
            <a:custGeom>
              <a:rect b="b" l="l" r="r" t="t"/>
              <a:pathLst>
                <a:path extrusionOk="0" h="2080" w="4852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81"/>
            <p:cNvSpPr/>
            <p:nvPr/>
          </p:nvSpPr>
          <p:spPr>
            <a:xfrm>
              <a:off x="-23176375" y="3940850"/>
              <a:ext cx="52800" cy="26825"/>
            </a:xfrm>
            <a:custGeom>
              <a:rect b="b" l="l" r="r" t="t"/>
              <a:pathLst>
                <a:path extrusionOk="0" h="1073" w="2112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81"/>
            <p:cNvSpPr/>
            <p:nvPr/>
          </p:nvSpPr>
          <p:spPr>
            <a:xfrm>
              <a:off x="-23166125" y="3976300"/>
              <a:ext cx="44125" cy="26800"/>
            </a:xfrm>
            <a:custGeom>
              <a:rect b="b" l="l" r="r" t="t"/>
              <a:pathLst>
                <a:path extrusionOk="0" h="1072" w="1765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7" name="Google Shape;8377;p81"/>
          <p:cNvSpPr/>
          <p:nvPr/>
        </p:nvSpPr>
        <p:spPr>
          <a:xfrm>
            <a:off x="6612202" y="4288988"/>
            <a:ext cx="353786" cy="353757"/>
          </a:xfrm>
          <a:custGeom>
            <a:rect b="b" l="l" r="r" t="t"/>
            <a:pathLst>
              <a:path extrusionOk="0" h="11878" w="11879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381" name="Shape 8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2" name="Google Shape;8382;p82"/>
          <p:cNvSpPr txBox="1"/>
          <p:nvPr>
            <p:ph idx="4294967295" type="title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3" name="Google Shape;8383;p82"/>
          <p:cNvSpPr txBox="1"/>
          <p:nvPr>
            <p:ph idx="4294967295" type="title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4" name="Google Shape;8384;p82"/>
          <p:cNvSpPr/>
          <p:nvPr/>
        </p:nvSpPr>
        <p:spPr>
          <a:xfrm>
            <a:off x="849879" y="1532849"/>
            <a:ext cx="367261" cy="366364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85" name="Google Shape;8385;p82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8386" name="Google Shape;8386;p82"/>
            <p:cNvSpPr/>
            <p:nvPr/>
          </p:nvSpPr>
          <p:spPr>
            <a:xfrm>
              <a:off x="-65145700" y="376915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82"/>
            <p:cNvSpPr/>
            <p:nvPr/>
          </p:nvSpPr>
          <p:spPr>
            <a:xfrm>
              <a:off x="-64977150" y="3727425"/>
              <a:ext cx="148875" cy="147300"/>
            </a:xfrm>
            <a:custGeom>
              <a:rect b="b" l="l" r="r" t="t"/>
              <a:pathLst>
                <a:path extrusionOk="0" h="5892" w="5955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88" name="Google Shape;8388;p82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8389" name="Google Shape;8389;p82"/>
            <p:cNvSpPr/>
            <p:nvPr/>
          </p:nvSpPr>
          <p:spPr>
            <a:xfrm>
              <a:off x="-65079550" y="4183450"/>
              <a:ext cx="185900" cy="185900"/>
            </a:xfrm>
            <a:custGeom>
              <a:rect b="b" l="l" r="r" t="t"/>
              <a:pathLst>
                <a:path extrusionOk="0" h="7436" w="7436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82"/>
            <p:cNvSpPr/>
            <p:nvPr/>
          </p:nvSpPr>
          <p:spPr>
            <a:xfrm>
              <a:off x="-65039375" y="4094450"/>
              <a:ext cx="104775" cy="19700"/>
            </a:xfrm>
            <a:custGeom>
              <a:rect b="b" l="l" r="r" t="t"/>
              <a:pathLst>
                <a:path extrusionOk="0" h="788" w="4191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82"/>
            <p:cNvSpPr/>
            <p:nvPr/>
          </p:nvSpPr>
          <p:spPr>
            <a:xfrm>
              <a:off x="-65144125" y="4121025"/>
              <a:ext cx="311900" cy="290850"/>
            </a:xfrm>
            <a:custGeom>
              <a:rect b="b" l="l" r="r" t="t"/>
              <a:pathLst>
                <a:path extrusionOk="0" h="11634" w="12476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92" name="Google Shape;8392;p82"/>
          <p:cNvSpPr/>
          <p:nvPr/>
        </p:nvSpPr>
        <p:spPr>
          <a:xfrm>
            <a:off x="3057429" y="1531476"/>
            <a:ext cx="369083" cy="369112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3" name="Google Shape;8393;p82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8394" name="Google Shape;8394;p82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p82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6" name="Google Shape;8396;p82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7" name="Google Shape;8397;p82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8398" name="Google Shape;8398;p82"/>
            <p:cNvSpPr/>
            <p:nvPr/>
          </p:nvSpPr>
          <p:spPr>
            <a:xfrm>
              <a:off x="-63007300" y="4153725"/>
              <a:ext cx="30725" cy="29750"/>
            </a:xfrm>
            <a:custGeom>
              <a:rect b="b" l="l" r="r" t="t"/>
              <a:pathLst>
                <a:path extrusionOk="0" h="1190" w="1229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82"/>
            <p:cNvSpPr/>
            <p:nvPr/>
          </p:nvSpPr>
          <p:spPr>
            <a:xfrm>
              <a:off x="-63203425" y="4159025"/>
              <a:ext cx="222925" cy="222150"/>
            </a:xfrm>
            <a:custGeom>
              <a:rect b="b" l="l" r="r" t="t"/>
              <a:pathLst>
                <a:path extrusionOk="0" h="8886" w="8917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82"/>
            <p:cNvSpPr/>
            <p:nvPr/>
          </p:nvSpPr>
          <p:spPr>
            <a:xfrm>
              <a:off x="-63102600" y="4401625"/>
              <a:ext cx="20500" cy="26000"/>
            </a:xfrm>
            <a:custGeom>
              <a:rect b="b" l="l" r="r" t="t"/>
              <a:pathLst>
                <a:path extrusionOk="0" h="1040" w="82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82"/>
            <p:cNvSpPr/>
            <p:nvPr/>
          </p:nvSpPr>
          <p:spPr>
            <a:xfrm>
              <a:off x="-63006525" y="4354350"/>
              <a:ext cx="29950" cy="29975"/>
            </a:xfrm>
            <a:custGeom>
              <a:rect b="b" l="l" r="r" t="t"/>
              <a:pathLst>
                <a:path extrusionOk="0" h="1199" w="1198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82"/>
            <p:cNvSpPr/>
            <p:nvPr/>
          </p:nvSpPr>
          <p:spPr>
            <a:xfrm>
              <a:off x="-62960825" y="4258275"/>
              <a:ext cx="27575" cy="20500"/>
            </a:xfrm>
            <a:custGeom>
              <a:rect b="b" l="l" r="r" t="t"/>
              <a:pathLst>
                <a:path extrusionOk="0" h="820" w="1103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82"/>
            <p:cNvSpPr/>
            <p:nvPr/>
          </p:nvSpPr>
          <p:spPr>
            <a:xfrm>
              <a:off x="-63250675" y="4259050"/>
              <a:ext cx="26800" cy="20500"/>
            </a:xfrm>
            <a:custGeom>
              <a:rect b="b" l="l" r="r" t="t"/>
              <a:pathLst>
                <a:path extrusionOk="0" h="820" w="1072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82"/>
            <p:cNvSpPr/>
            <p:nvPr/>
          </p:nvSpPr>
          <p:spPr>
            <a:xfrm>
              <a:off x="-63208950" y="4354350"/>
              <a:ext cx="29175" cy="29975"/>
            </a:xfrm>
            <a:custGeom>
              <a:rect b="b" l="l" r="r" t="t"/>
              <a:pathLst>
                <a:path extrusionOk="0" h="1199" w="1167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82"/>
            <p:cNvSpPr/>
            <p:nvPr/>
          </p:nvSpPr>
          <p:spPr>
            <a:xfrm>
              <a:off x="-63208150" y="4153725"/>
              <a:ext cx="30725" cy="29750"/>
            </a:xfrm>
            <a:custGeom>
              <a:rect b="b" l="l" r="r" t="t"/>
              <a:pathLst>
                <a:path extrusionOk="0" h="1190" w="1229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82"/>
            <p:cNvSpPr/>
            <p:nvPr/>
          </p:nvSpPr>
          <p:spPr>
            <a:xfrm>
              <a:off x="-63102600" y="4110200"/>
              <a:ext cx="20500" cy="27600"/>
            </a:xfrm>
            <a:custGeom>
              <a:rect b="b" l="l" r="r" t="t"/>
              <a:pathLst>
                <a:path extrusionOk="0" h="1104" w="82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7" name="Google Shape;8407;p82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8408" name="Google Shape;8408;p82"/>
            <p:cNvSpPr/>
            <p:nvPr/>
          </p:nvSpPr>
          <p:spPr>
            <a:xfrm>
              <a:off x="-61165050" y="35588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82"/>
            <p:cNvSpPr/>
            <p:nvPr/>
          </p:nvSpPr>
          <p:spPr>
            <a:xfrm>
              <a:off x="-61247750" y="34761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82"/>
            <p:cNvSpPr/>
            <p:nvPr/>
          </p:nvSpPr>
          <p:spPr>
            <a:xfrm>
              <a:off x="-61351725" y="3372400"/>
              <a:ext cx="310350" cy="310150"/>
            </a:xfrm>
            <a:custGeom>
              <a:rect b="b" l="l" r="r" t="t"/>
              <a:pathLst>
                <a:path extrusionOk="0" h="12406" w="12414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1" name="Google Shape;8411;p82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8412" name="Google Shape;8412;p82"/>
            <p:cNvSpPr/>
            <p:nvPr/>
          </p:nvSpPr>
          <p:spPr>
            <a:xfrm>
              <a:off x="-61200500" y="3875475"/>
              <a:ext cx="41775" cy="41000"/>
            </a:xfrm>
            <a:custGeom>
              <a:rect b="b" l="l" r="r" t="t"/>
              <a:pathLst>
                <a:path extrusionOk="0" h="1640" w="1671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82"/>
            <p:cNvSpPr/>
            <p:nvPr/>
          </p:nvSpPr>
          <p:spPr>
            <a:xfrm>
              <a:off x="-61293425" y="3813275"/>
              <a:ext cx="192975" cy="165425"/>
            </a:xfrm>
            <a:custGeom>
              <a:rect b="b" l="l" r="r" t="t"/>
              <a:pathLst>
                <a:path extrusionOk="0" h="6617" w="7719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82"/>
            <p:cNvSpPr/>
            <p:nvPr/>
          </p:nvSpPr>
          <p:spPr>
            <a:xfrm>
              <a:off x="-61354875" y="3751050"/>
              <a:ext cx="316650" cy="288275"/>
            </a:xfrm>
            <a:custGeom>
              <a:rect b="b" l="l" r="r" t="t"/>
              <a:pathLst>
                <a:path extrusionOk="0" h="11531" w="12666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5" name="Google Shape;8415;p82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8416" name="Google Shape;8416;p82"/>
            <p:cNvSpPr/>
            <p:nvPr/>
          </p:nvSpPr>
          <p:spPr>
            <a:xfrm>
              <a:off x="-61172925" y="4240150"/>
              <a:ext cx="62225" cy="145750"/>
            </a:xfrm>
            <a:custGeom>
              <a:rect b="b" l="l" r="r" t="t"/>
              <a:pathLst>
                <a:path extrusionOk="0" h="5830" w="2489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82"/>
            <p:cNvSpPr/>
            <p:nvPr/>
          </p:nvSpPr>
          <p:spPr>
            <a:xfrm>
              <a:off x="-61354875" y="4101525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8" name="Google Shape;8418;p82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8419" name="Google Shape;8419;p82"/>
            <p:cNvSpPr/>
            <p:nvPr/>
          </p:nvSpPr>
          <p:spPr>
            <a:xfrm>
              <a:off x="-59403925" y="3522625"/>
              <a:ext cx="21275" cy="20500"/>
            </a:xfrm>
            <a:custGeom>
              <a:rect b="b" l="l" r="r" t="t"/>
              <a:pathLst>
                <a:path extrusionOk="0" h="820" w="851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82"/>
            <p:cNvSpPr/>
            <p:nvPr/>
          </p:nvSpPr>
          <p:spPr>
            <a:xfrm>
              <a:off x="-593621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82"/>
            <p:cNvSpPr/>
            <p:nvPr/>
          </p:nvSpPr>
          <p:spPr>
            <a:xfrm>
              <a:off x="-593212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82"/>
            <p:cNvSpPr/>
            <p:nvPr/>
          </p:nvSpPr>
          <p:spPr>
            <a:xfrm>
              <a:off x="-592794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82"/>
            <p:cNvSpPr/>
            <p:nvPr/>
          </p:nvSpPr>
          <p:spPr>
            <a:xfrm>
              <a:off x="-59470075" y="3418825"/>
              <a:ext cx="317425" cy="206225"/>
            </a:xfrm>
            <a:custGeom>
              <a:rect b="b" l="l" r="r" t="t"/>
              <a:pathLst>
                <a:path extrusionOk="0" h="8249" w="12697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82"/>
            <p:cNvSpPr/>
            <p:nvPr/>
          </p:nvSpPr>
          <p:spPr>
            <a:xfrm>
              <a:off x="-592385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82"/>
            <p:cNvSpPr/>
            <p:nvPr/>
          </p:nvSpPr>
          <p:spPr>
            <a:xfrm>
              <a:off x="-59292875" y="3308975"/>
              <a:ext cx="106350" cy="41400"/>
            </a:xfrm>
            <a:custGeom>
              <a:rect b="b" l="l" r="r" t="t"/>
              <a:pathLst>
                <a:path extrusionOk="0" h="1656" w="4254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p82"/>
            <p:cNvSpPr/>
            <p:nvPr/>
          </p:nvSpPr>
          <p:spPr>
            <a:xfrm>
              <a:off x="-59214100" y="3371400"/>
              <a:ext cx="62225" cy="68550"/>
            </a:xfrm>
            <a:custGeom>
              <a:rect b="b" l="l" r="r" t="t"/>
              <a:pathLst>
                <a:path extrusionOk="0" h="2742" w="2489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82"/>
            <p:cNvSpPr/>
            <p:nvPr/>
          </p:nvSpPr>
          <p:spPr>
            <a:xfrm>
              <a:off x="-59297600" y="3392600"/>
              <a:ext cx="62250" cy="48150"/>
            </a:xfrm>
            <a:custGeom>
              <a:rect b="b" l="l" r="r" t="t"/>
              <a:pathLst>
                <a:path extrusionOk="0" h="1926" w="249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8" name="Google Shape;8428;p82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8429" name="Google Shape;8429;p82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82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82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82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33" name="Google Shape;8433;p82"/>
          <p:cNvSpPr/>
          <p:nvPr/>
        </p:nvSpPr>
        <p:spPr>
          <a:xfrm>
            <a:off x="1295604" y="1976311"/>
            <a:ext cx="367261" cy="36543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4" name="Google Shape;8434;p82"/>
          <p:cNvSpPr/>
          <p:nvPr/>
        </p:nvSpPr>
        <p:spPr>
          <a:xfrm>
            <a:off x="1322938" y="2404313"/>
            <a:ext cx="312592" cy="367261"/>
          </a:xfrm>
          <a:custGeom>
            <a:rect b="b" l="l" r="r" t="t"/>
            <a:pathLst>
              <a:path extrusionOk="0" h="12697" w="10807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5" name="Google Shape;8435;p82"/>
          <p:cNvSpPr/>
          <p:nvPr/>
        </p:nvSpPr>
        <p:spPr>
          <a:xfrm>
            <a:off x="3508223" y="1572954"/>
            <a:ext cx="366335" cy="286155"/>
          </a:xfrm>
          <a:custGeom>
            <a:rect b="b" l="l" r="r" t="t"/>
            <a:pathLst>
              <a:path extrusionOk="0" h="9893" w="12665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36" name="Google Shape;8436;p82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8437" name="Google Shape;8437;p82"/>
            <p:cNvSpPr/>
            <p:nvPr/>
          </p:nvSpPr>
          <p:spPr>
            <a:xfrm>
              <a:off x="-62890750" y="3747425"/>
              <a:ext cx="313500" cy="195825"/>
            </a:xfrm>
            <a:custGeom>
              <a:rect b="b" l="l" r="r" t="t"/>
              <a:pathLst>
                <a:path extrusionOk="0" h="7833" w="1254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82"/>
            <p:cNvSpPr/>
            <p:nvPr/>
          </p:nvSpPr>
          <p:spPr>
            <a:xfrm>
              <a:off x="-62874975" y="3869075"/>
              <a:ext cx="315050" cy="196250"/>
            </a:xfrm>
            <a:custGeom>
              <a:rect b="b" l="l" r="r" t="t"/>
              <a:pathLst>
                <a:path extrusionOk="0" h="7850" w="12602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82"/>
            <p:cNvSpPr/>
            <p:nvPr/>
          </p:nvSpPr>
          <p:spPr>
            <a:xfrm>
              <a:off x="-62751325" y="3834525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82"/>
            <p:cNvSpPr/>
            <p:nvPr/>
          </p:nvSpPr>
          <p:spPr>
            <a:xfrm>
              <a:off x="-62715100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82"/>
            <p:cNvSpPr/>
            <p:nvPr/>
          </p:nvSpPr>
          <p:spPr>
            <a:xfrm>
              <a:off x="-62751325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82"/>
            <p:cNvSpPr/>
            <p:nvPr/>
          </p:nvSpPr>
          <p:spPr>
            <a:xfrm>
              <a:off x="-62822225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82"/>
            <p:cNvSpPr/>
            <p:nvPr/>
          </p:nvSpPr>
          <p:spPr>
            <a:xfrm>
              <a:off x="-62715100" y="3833750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82"/>
            <p:cNvSpPr/>
            <p:nvPr/>
          </p:nvSpPr>
          <p:spPr>
            <a:xfrm>
              <a:off x="-62758425" y="3881000"/>
              <a:ext cx="22875" cy="48075"/>
            </a:xfrm>
            <a:custGeom>
              <a:rect b="b" l="l" r="r" t="t"/>
              <a:pathLst>
                <a:path extrusionOk="0" h="1923" w="915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82"/>
            <p:cNvSpPr/>
            <p:nvPr/>
          </p:nvSpPr>
          <p:spPr>
            <a:xfrm>
              <a:off x="-62715100" y="3809325"/>
              <a:ext cx="74850" cy="51225"/>
            </a:xfrm>
            <a:custGeom>
              <a:rect b="b" l="l" r="r" t="t"/>
              <a:pathLst>
                <a:path extrusionOk="0" h="2049" w="2994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82"/>
            <p:cNvSpPr/>
            <p:nvPr/>
          </p:nvSpPr>
          <p:spPr>
            <a:xfrm>
              <a:off x="-62715875" y="3950300"/>
              <a:ext cx="75625" cy="51225"/>
            </a:xfrm>
            <a:custGeom>
              <a:rect b="b" l="l" r="r" t="t"/>
              <a:pathLst>
                <a:path extrusionOk="0" h="2049" w="3025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82"/>
            <p:cNvSpPr/>
            <p:nvPr/>
          </p:nvSpPr>
          <p:spPr>
            <a:xfrm>
              <a:off x="-62811200" y="3949525"/>
              <a:ext cx="75650" cy="52000"/>
            </a:xfrm>
            <a:custGeom>
              <a:rect b="b" l="l" r="r" t="t"/>
              <a:pathLst>
                <a:path extrusionOk="0" h="2080" w="3026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82"/>
            <p:cNvSpPr/>
            <p:nvPr/>
          </p:nvSpPr>
          <p:spPr>
            <a:xfrm>
              <a:off x="-62673350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82"/>
            <p:cNvSpPr/>
            <p:nvPr/>
          </p:nvSpPr>
          <p:spPr>
            <a:xfrm>
              <a:off x="-62810400" y="3810125"/>
              <a:ext cx="75625" cy="51200"/>
            </a:xfrm>
            <a:custGeom>
              <a:rect b="b" l="l" r="r" t="t"/>
              <a:pathLst>
                <a:path extrusionOk="0" h="2048" w="3025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82"/>
            <p:cNvSpPr/>
            <p:nvPr/>
          </p:nvSpPr>
          <p:spPr>
            <a:xfrm>
              <a:off x="-62715100" y="3881000"/>
              <a:ext cx="22850" cy="48075"/>
            </a:xfrm>
            <a:custGeom>
              <a:rect b="b" l="l" r="r" t="t"/>
              <a:pathLst>
                <a:path extrusionOk="0" h="1923" w="914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51" name="Google Shape;8451;p82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8452" name="Google Shape;8452;p82"/>
            <p:cNvSpPr/>
            <p:nvPr/>
          </p:nvSpPr>
          <p:spPr>
            <a:xfrm>
              <a:off x="-62884425" y="4325225"/>
              <a:ext cx="317425" cy="103200"/>
            </a:xfrm>
            <a:custGeom>
              <a:rect b="b" l="l" r="r" t="t"/>
              <a:pathLst>
                <a:path extrusionOk="0" h="4128" w="12697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82"/>
            <p:cNvSpPr/>
            <p:nvPr/>
          </p:nvSpPr>
          <p:spPr>
            <a:xfrm>
              <a:off x="-62884425" y="4111775"/>
              <a:ext cx="317425" cy="193000"/>
            </a:xfrm>
            <a:custGeom>
              <a:rect b="b" l="l" r="r" t="t"/>
              <a:pathLst>
                <a:path extrusionOk="0" h="7720" w="12697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54" name="Google Shape;8454;p82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8455" name="Google Shape;8455;p82"/>
            <p:cNvSpPr/>
            <p:nvPr/>
          </p:nvSpPr>
          <p:spPr>
            <a:xfrm>
              <a:off x="-60991000" y="3376900"/>
              <a:ext cx="315075" cy="311150"/>
            </a:xfrm>
            <a:custGeom>
              <a:rect b="b" l="l" r="r" t="t"/>
              <a:pathLst>
                <a:path extrusionOk="0" h="12446" w="12603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82"/>
            <p:cNvSpPr/>
            <p:nvPr/>
          </p:nvSpPr>
          <p:spPr>
            <a:xfrm>
              <a:off x="-60991775" y="3404275"/>
              <a:ext cx="174875" cy="89250"/>
            </a:xfrm>
            <a:custGeom>
              <a:rect b="b" l="l" r="r" t="t"/>
              <a:pathLst>
                <a:path extrusionOk="0" h="3570" w="6995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82"/>
            <p:cNvSpPr/>
            <p:nvPr/>
          </p:nvSpPr>
          <p:spPr>
            <a:xfrm>
              <a:off x="-60795650" y="3513975"/>
              <a:ext cx="89000" cy="173300"/>
            </a:xfrm>
            <a:custGeom>
              <a:rect b="b" l="l" r="r" t="t"/>
              <a:pathLst>
                <a:path extrusionOk="0" h="6932" w="356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58" name="Google Shape;8458;p82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8459" name="Google Shape;8459;p82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82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82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2" name="Google Shape;8462;p82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8463" name="Google Shape;8463;p82"/>
            <p:cNvSpPr/>
            <p:nvPr/>
          </p:nvSpPr>
          <p:spPr>
            <a:xfrm>
              <a:off x="-60987850" y="4355925"/>
              <a:ext cx="315875" cy="60675"/>
            </a:xfrm>
            <a:custGeom>
              <a:rect b="b" l="l" r="r" t="t"/>
              <a:pathLst>
                <a:path extrusionOk="0" h="2427" w="12635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82"/>
            <p:cNvSpPr/>
            <p:nvPr/>
          </p:nvSpPr>
          <p:spPr>
            <a:xfrm>
              <a:off x="-60987050" y="4100950"/>
              <a:ext cx="315850" cy="123475"/>
            </a:xfrm>
            <a:custGeom>
              <a:rect b="b" l="l" r="r" t="t"/>
              <a:pathLst>
                <a:path extrusionOk="0" h="4939" w="12634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82"/>
            <p:cNvSpPr/>
            <p:nvPr/>
          </p:nvSpPr>
          <p:spPr>
            <a:xfrm>
              <a:off x="-60757075" y="4245675"/>
              <a:ext cx="61475" cy="89025"/>
            </a:xfrm>
            <a:custGeom>
              <a:rect b="b" l="l" r="r" t="t"/>
              <a:pathLst>
                <a:path extrusionOk="0" h="3561" w="2459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82"/>
            <p:cNvSpPr/>
            <p:nvPr/>
          </p:nvSpPr>
          <p:spPr>
            <a:xfrm>
              <a:off x="-60861025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82"/>
            <p:cNvSpPr/>
            <p:nvPr/>
          </p:nvSpPr>
          <p:spPr>
            <a:xfrm>
              <a:off x="-60964200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8" name="Google Shape;8468;p82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8469" name="Google Shape;8469;p82"/>
            <p:cNvSpPr/>
            <p:nvPr/>
          </p:nvSpPr>
          <p:spPr>
            <a:xfrm>
              <a:off x="-59381875" y="3922750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82"/>
            <p:cNvSpPr/>
            <p:nvPr/>
          </p:nvSpPr>
          <p:spPr>
            <a:xfrm>
              <a:off x="-59364550" y="3861525"/>
              <a:ext cx="43350" cy="40900"/>
            </a:xfrm>
            <a:custGeom>
              <a:rect b="b" l="l" r="r" t="t"/>
              <a:pathLst>
                <a:path extrusionOk="0" h="1636" w="1734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82"/>
            <p:cNvSpPr/>
            <p:nvPr/>
          </p:nvSpPr>
          <p:spPr>
            <a:xfrm>
              <a:off x="-59447250" y="3706150"/>
              <a:ext cx="319000" cy="308775"/>
            </a:xfrm>
            <a:custGeom>
              <a:rect b="b" l="l" r="r" t="t"/>
              <a:pathLst>
                <a:path extrusionOk="0" h="12351" w="1276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82"/>
            <p:cNvSpPr/>
            <p:nvPr/>
          </p:nvSpPr>
          <p:spPr>
            <a:xfrm>
              <a:off x="-59293650" y="3740025"/>
              <a:ext cx="14175" cy="14200"/>
            </a:xfrm>
            <a:custGeom>
              <a:rect b="b" l="l" r="r" t="t"/>
              <a:pathLst>
                <a:path extrusionOk="0" h="568" w="567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3" name="Google Shape;8473;p82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8474" name="Google Shape;8474;p82"/>
            <p:cNvSpPr/>
            <p:nvPr/>
          </p:nvSpPr>
          <p:spPr>
            <a:xfrm>
              <a:off x="-64332100" y="3362225"/>
              <a:ext cx="170150" cy="199025"/>
            </a:xfrm>
            <a:custGeom>
              <a:rect b="b" l="l" r="r" t="t"/>
              <a:pathLst>
                <a:path extrusionOk="0" h="7961" w="6806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82"/>
            <p:cNvSpPr/>
            <p:nvPr/>
          </p:nvSpPr>
          <p:spPr>
            <a:xfrm>
              <a:off x="-64406125" y="3559050"/>
              <a:ext cx="318225" cy="117975"/>
            </a:xfrm>
            <a:custGeom>
              <a:rect b="b" l="l" r="r" t="t"/>
              <a:pathLst>
                <a:path extrusionOk="0" h="4719" w="12729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76" name="Google Shape;8476;p82"/>
          <p:cNvSpPr/>
          <p:nvPr/>
        </p:nvSpPr>
        <p:spPr>
          <a:xfrm>
            <a:off x="1801771" y="1975400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77" name="Google Shape;8477;p82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8478" name="Google Shape;8478;p82"/>
            <p:cNvSpPr/>
            <p:nvPr/>
          </p:nvSpPr>
          <p:spPr>
            <a:xfrm>
              <a:off x="-64410850" y="4348850"/>
              <a:ext cx="317425" cy="62250"/>
            </a:xfrm>
            <a:custGeom>
              <a:rect b="b" l="l" r="r" t="t"/>
              <a:pathLst>
                <a:path extrusionOk="0" h="2490" w="12697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82"/>
            <p:cNvSpPr/>
            <p:nvPr/>
          </p:nvSpPr>
          <p:spPr>
            <a:xfrm>
              <a:off x="-64315550" y="4094450"/>
              <a:ext cx="122100" cy="192200"/>
            </a:xfrm>
            <a:custGeom>
              <a:rect b="b" l="l" r="r" t="t"/>
              <a:pathLst>
                <a:path extrusionOk="0" h="7688" w="4884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82"/>
            <p:cNvSpPr/>
            <p:nvPr/>
          </p:nvSpPr>
          <p:spPr>
            <a:xfrm>
              <a:off x="-64335250" y="4307100"/>
              <a:ext cx="161500" cy="21300"/>
            </a:xfrm>
            <a:custGeom>
              <a:rect b="b" l="l" r="r" t="t"/>
              <a:pathLst>
                <a:path extrusionOk="0" h="852" w="646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81" name="Google Shape;8481;p82"/>
          <p:cNvSpPr/>
          <p:nvPr/>
        </p:nvSpPr>
        <p:spPr>
          <a:xfrm>
            <a:off x="3983247" y="1532300"/>
            <a:ext cx="319882" cy="367463"/>
          </a:xfrm>
          <a:custGeom>
            <a:rect b="b" l="l" r="r" t="t"/>
            <a:pathLst>
              <a:path extrusionOk="0" h="12704" w="11059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82" name="Google Shape;8482;p82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8483" name="Google Shape;8483;p82"/>
            <p:cNvSpPr/>
            <p:nvPr/>
          </p:nvSpPr>
          <p:spPr>
            <a:xfrm>
              <a:off x="-62334675" y="3884950"/>
              <a:ext cx="62250" cy="145725"/>
            </a:xfrm>
            <a:custGeom>
              <a:rect b="b" l="l" r="r" t="t"/>
              <a:pathLst>
                <a:path extrusionOk="0" h="5829" w="249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82"/>
            <p:cNvSpPr/>
            <p:nvPr/>
          </p:nvSpPr>
          <p:spPr>
            <a:xfrm>
              <a:off x="-62516625" y="3743175"/>
              <a:ext cx="315875" cy="318400"/>
            </a:xfrm>
            <a:custGeom>
              <a:rect b="b" l="l" r="r" t="t"/>
              <a:pathLst>
                <a:path extrusionOk="0" h="12736" w="12635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5" name="Google Shape;8485;p82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8486" name="Google Shape;8486;p82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82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82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82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p82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1" name="Google Shape;8491;p82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8492" name="Google Shape;8492;p82"/>
            <p:cNvSpPr/>
            <p:nvPr/>
          </p:nvSpPr>
          <p:spPr>
            <a:xfrm>
              <a:off x="-60535750" y="3495075"/>
              <a:ext cx="206375" cy="82725"/>
            </a:xfrm>
            <a:custGeom>
              <a:rect b="b" l="l" r="r" t="t"/>
              <a:pathLst>
                <a:path extrusionOk="0" h="3309" w="8255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82"/>
            <p:cNvSpPr/>
            <p:nvPr/>
          </p:nvSpPr>
          <p:spPr>
            <a:xfrm>
              <a:off x="-60432575" y="3367475"/>
              <a:ext cx="20500" cy="47275"/>
            </a:xfrm>
            <a:custGeom>
              <a:rect b="b" l="l" r="r" t="t"/>
              <a:pathLst>
                <a:path extrusionOk="0" h="1891" w="82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82"/>
            <p:cNvSpPr/>
            <p:nvPr/>
          </p:nvSpPr>
          <p:spPr>
            <a:xfrm>
              <a:off x="-60535750" y="3367475"/>
              <a:ext cx="206375" cy="107150"/>
            </a:xfrm>
            <a:custGeom>
              <a:rect b="b" l="l" r="r" t="t"/>
              <a:pathLst>
                <a:path extrusionOk="0" h="4286" w="8255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82"/>
            <p:cNvSpPr/>
            <p:nvPr/>
          </p:nvSpPr>
          <p:spPr>
            <a:xfrm>
              <a:off x="-60597975" y="3368175"/>
              <a:ext cx="40200" cy="316725"/>
            </a:xfrm>
            <a:custGeom>
              <a:rect b="b" l="l" r="r" t="t"/>
              <a:pathLst>
                <a:path extrusionOk="0" h="12669" w="1608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82"/>
            <p:cNvSpPr/>
            <p:nvPr/>
          </p:nvSpPr>
          <p:spPr>
            <a:xfrm>
              <a:off x="-60535750" y="3597450"/>
              <a:ext cx="206375" cy="86675"/>
            </a:xfrm>
            <a:custGeom>
              <a:rect b="b" l="l" r="r" t="t"/>
              <a:pathLst>
                <a:path extrusionOk="0" h="3467" w="8255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97" name="Google Shape;8497;p82"/>
          <p:cNvSpPr/>
          <p:nvPr/>
        </p:nvSpPr>
        <p:spPr>
          <a:xfrm>
            <a:off x="2616264" y="3348731"/>
            <a:ext cx="369083" cy="365005"/>
          </a:xfrm>
          <a:custGeom>
            <a:rect b="b" l="l" r="r" t="t"/>
            <a:pathLst>
              <a:path extrusionOk="0" h="12619" w="1276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98" name="Google Shape;8498;p82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8499" name="Google Shape;8499;p82"/>
            <p:cNvSpPr/>
            <p:nvPr/>
          </p:nvSpPr>
          <p:spPr>
            <a:xfrm>
              <a:off x="-60463275" y="4249600"/>
              <a:ext cx="61450" cy="60675"/>
            </a:xfrm>
            <a:custGeom>
              <a:rect b="b" l="l" r="r" t="t"/>
              <a:pathLst>
                <a:path extrusionOk="0" h="2427" w="2458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82"/>
            <p:cNvSpPr/>
            <p:nvPr/>
          </p:nvSpPr>
          <p:spPr>
            <a:xfrm>
              <a:off x="-60526300" y="4249600"/>
              <a:ext cx="48075" cy="60675"/>
            </a:xfrm>
            <a:custGeom>
              <a:rect b="b" l="l" r="r" t="t"/>
              <a:pathLst>
                <a:path extrusionOk="0" h="2427" w="1923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82"/>
            <p:cNvSpPr/>
            <p:nvPr/>
          </p:nvSpPr>
          <p:spPr>
            <a:xfrm>
              <a:off x="-60621600" y="4145650"/>
              <a:ext cx="316650" cy="226850"/>
            </a:xfrm>
            <a:custGeom>
              <a:rect b="b" l="l" r="r" t="t"/>
              <a:pathLst>
                <a:path extrusionOk="0" h="9074" w="12666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2" name="Google Shape;8502;p82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8503" name="Google Shape;8503;p82"/>
            <p:cNvSpPr/>
            <p:nvPr/>
          </p:nvSpPr>
          <p:spPr>
            <a:xfrm>
              <a:off x="-5940077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82"/>
            <p:cNvSpPr/>
            <p:nvPr/>
          </p:nvSpPr>
          <p:spPr>
            <a:xfrm>
              <a:off x="-59400000" y="4084200"/>
              <a:ext cx="89825" cy="212700"/>
            </a:xfrm>
            <a:custGeom>
              <a:rect b="b" l="l" r="r" t="t"/>
              <a:pathLst>
                <a:path extrusionOk="0" h="8508" w="3593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82"/>
            <p:cNvSpPr/>
            <p:nvPr/>
          </p:nvSpPr>
          <p:spPr>
            <a:xfrm>
              <a:off x="-59290500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82"/>
            <p:cNvSpPr/>
            <p:nvPr/>
          </p:nvSpPr>
          <p:spPr>
            <a:xfrm>
              <a:off x="-5929050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82"/>
            <p:cNvSpPr/>
            <p:nvPr/>
          </p:nvSpPr>
          <p:spPr>
            <a:xfrm>
              <a:off x="-5918102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82"/>
            <p:cNvSpPr/>
            <p:nvPr/>
          </p:nvSpPr>
          <p:spPr>
            <a:xfrm>
              <a:off x="-5917945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9" name="Google Shape;8509;p82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8510" name="Google Shape;8510;p82"/>
            <p:cNvSpPr/>
            <p:nvPr/>
          </p:nvSpPr>
          <p:spPr>
            <a:xfrm>
              <a:off x="-63980025" y="3532875"/>
              <a:ext cx="185900" cy="144150"/>
            </a:xfrm>
            <a:custGeom>
              <a:rect b="b" l="l" r="r" t="t"/>
              <a:pathLst>
                <a:path extrusionOk="0" h="5766" w="7436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82"/>
            <p:cNvSpPr/>
            <p:nvPr/>
          </p:nvSpPr>
          <p:spPr>
            <a:xfrm>
              <a:off x="-64044600" y="3360375"/>
              <a:ext cx="315850" cy="152825"/>
            </a:xfrm>
            <a:custGeom>
              <a:rect b="b" l="l" r="r" t="t"/>
              <a:pathLst>
                <a:path extrusionOk="0" h="6113" w="12634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82"/>
            <p:cNvSpPr/>
            <p:nvPr/>
          </p:nvSpPr>
          <p:spPr>
            <a:xfrm>
              <a:off x="-63945375" y="3408425"/>
              <a:ext cx="117375" cy="103200"/>
            </a:xfrm>
            <a:custGeom>
              <a:rect b="b" l="l" r="r" t="t"/>
              <a:pathLst>
                <a:path extrusionOk="0" h="4128" w="4695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3" name="Google Shape;8513;p82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8514" name="Google Shape;8514;p82"/>
            <p:cNvSpPr/>
            <p:nvPr/>
          </p:nvSpPr>
          <p:spPr>
            <a:xfrm>
              <a:off x="-64022550" y="3912500"/>
              <a:ext cx="270175" cy="90600"/>
            </a:xfrm>
            <a:custGeom>
              <a:rect b="b" l="l" r="r" t="t"/>
              <a:pathLst>
                <a:path extrusionOk="0" h="3624" w="10807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p82"/>
            <p:cNvSpPr/>
            <p:nvPr/>
          </p:nvSpPr>
          <p:spPr>
            <a:xfrm>
              <a:off x="-64000500" y="4023550"/>
              <a:ext cx="227650" cy="21300"/>
            </a:xfrm>
            <a:custGeom>
              <a:rect b="b" l="l" r="r" t="t"/>
              <a:pathLst>
                <a:path extrusionOk="0" h="852" w="9106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6" name="Google Shape;8516;p82"/>
            <p:cNvSpPr/>
            <p:nvPr/>
          </p:nvSpPr>
          <p:spPr>
            <a:xfrm>
              <a:off x="-63960325" y="3727425"/>
              <a:ext cx="144925" cy="165425"/>
            </a:xfrm>
            <a:custGeom>
              <a:rect b="b" l="l" r="r" t="t"/>
              <a:pathLst>
                <a:path extrusionOk="0" h="6617" w="5797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7" name="Google Shape;8517;p82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8518" name="Google Shape;8518;p82"/>
            <p:cNvSpPr/>
            <p:nvPr/>
          </p:nvSpPr>
          <p:spPr>
            <a:xfrm>
              <a:off x="-63933550" y="4328375"/>
              <a:ext cx="93750" cy="40975"/>
            </a:xfrm>
            <a:custGeom>
              <a:rect b="b" l="l" r="r" t="t"/>
              <a:pathLst>
                <a:path extrusionOk="0" h="1639" w="375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82"/>
            <p:cNvSpPr/>
            <p:nvPr/>
          </p:nvSpPr>
          <p:spPr>
            <a:xfrm>
              <a:off x="-63980025" y="4135400"/>
              <a:ext cx="185900" cy="234725"/>
            </a:xfrm>
            <a:custGeom>
              <a:rect b="b" l="l" r="r" t="t"/>
              <a:pathLst>
                <a:path extrusionOk="0" h="9389" w="7436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82"/>
            <p:cNvSpPr/>
            <p:nvPr/>
          </p:nvSpPr>
          <p:spPr>
            <a:xfrm>
              <a:off x="-64001300" y="4389800"/>
              <a:ext cx="228450" cy="21300"/>
            </a:xfrm>
            <a:custGeom>
              <a:rect b="b" l="l" r="r" t="t"/>
              <a:pathLst>
                <a:path extrusionOk="0" h="852" w="9138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82"/>
            <p:cNvSpPr/>
            <p:nvPr/>
          </p:nvSpPr>
          <p:spPr>
            <a:xfrm>
              <a:off x="-64001300" y="4093650"/>
              <a:ext cx="226875" cy="20500"/>
            </a:xfrm>
            <a:custGeom>
              <a:rect b="b" l="l" r="r" t="t"/>
              <a:pathLst>
                <a:path extrusionOk="0" h="820" w="9075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2" name="Google Shape;8522;p82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8523" name="Google Shape;8523;p82"/>
            <p:cNvSpPr/>
            <p:nvPr/>
          </p:nvSpPr>
          <p:spPr>
            <a:xfrm>
              <a:off x="-62085775" y="3653375"/>
              <a:ext cx="185875" cy="41075"/>
            </a:xfrm>
            <a:custGeom>
              <a:rect b="b" l="l" r="r" t="t"/>
              <a:pathLst>
                <a:path extrusionOk="0" h="1643" w="7435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82"/>
            <p:cNvSpPr/>
            <p:nvPr/>
          </p:nvSpPr>
          <p:spPr>
            <a:xfrm>
              <a:off x="-62148800" y="3377700"/>
              <a:ext cx="311125" cy="254425"/>
            </a:xfrm>
            <a:custGeom>
              <a:rect b="b" l="l" r="r" t="t"/>
              <a:pathLst>
                <a:path extrusionOk="0" h="10177" w="12445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5" name="Google Shape;8525;p82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8526" name="Google Shape;8526;p82"/>
            <p:cNvSpPr/>
            <p:nvPr/>
          </p:nvSpPr>
          <p:spPr>
            <a:xfrm>
              <a:off x="-61992850" y="3743950"/>
              <a:ext cx="63825" cy="69150"/>
            </a:xfrm>
            <a:custGeom>
              <a:rect b="b" l="l" r="r" t="t"/>
              <a:pathLst>
                <a:path extrusionOk="0" h="2766" w="2553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82"/>
            <p:cNvSpPr/>
            <p:nvPr/>
          </p:nvSpPr>
          <p:spPr>
            <a:xfrm>
              <a:off x="-62154300" y="3785700"/>
              <a:ext cx="318200" cy="275700"/>
            </a:xfrm>
            <a:custGeom>
              <a:rect b="b" l="l" r="r" t="t"/>
              <a:pathLst>
                <a:path extrusionOk="0" h="11028" w="127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8" name="Google Shape;8528;p82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8529" name="Google Shape;8529;p82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82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82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82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3" name="Google Shape;8533;p82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8534" name="Google Shape;8534;p82"/>
            <p:cNvSpPr/>
            <p:nvPr/>
          </p:nvSpPr>
          <p:spPr>
            <a:xfrm>
              <a:off x="-6021912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82"/>
            <p:cNvSpPr/>
            <p:nvPr/>
          </p:nvSpPr>
          <p:spPr>
            <a:xfrm>
              <a:off x="-60156900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82"/>
            <p:cNvSpPr/>
            <p:nvPr/>
          </p:nvSpPr>
          <p:spPr>
            <a:xfrm>
              <a:off x="-6009467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82"/>
            <p:cNvSpPr/>
            <p:nvPr/>
          </p:nvSpPr>
          <p:spPr>
            <a:xfrm>
              <a:off x="-60254550" y="3478525"/>
              <a:ext cx="318200" cy="206375"/>
            </a:xfrm>
            <a:custGeom>
              <a:rect b="b" l="l" r="r" t="t"/>
              <a:pathLst>
                <a:path extrusionOk="0" h="8255" w="12728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8" name="Google Shape;8538;p82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8539" name="Google Shape;8539;p82"/>
            <p:cNvSpPr/>
            <p:nvPr/>
          </p:nvSpPr>
          <p:spPr>
            <a:xfrm>
              <a:off x="-60218325" y="3733825"/>
              <a:ext cx="235525" cy="316550"/>
            </a:xfrm>
            <a:custGeom>
              <a:rect b="b" l="l" r="r" t="t"/>
              <a:pathLst>
                <a:path extrusionOk="0" h="12662" w="9421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82"/>
            <p:cNvSpPr/>
            <p:nvPr/>
          </p:nvSpPr>
          <p:spPr>
            <a:xfrm>
              <a:off x="-60255350" y="3844775"/>
              <a:ext cx="34675" cy="20500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82"/>
            <p:cNvSpPr/>
            <p:nvPr/>
          </p:nvSpPr>
          <p:spPr>
            <a:xfrm>
              <a:off x="-59974175" y="3844775"/>
              <a:ext cx="35475" cy="20500"/>
            </a:xfrm>
            <a:custGeom>
              <a:rect b="b" l="l" r="r" t="t"/>
              <a:pathLst>
                <a:path extrusionOk="0" h="820" w="1419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82"/>
            <p:cNvSpPr/>
            <p:nvPr/>
          </p:nvSpPr>
          <p:spPr>
            <a:xfrm>
              <a:off x="-60212825" y="393947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82"/>
            <p:cNvSpPr/>
            <p:nvPr/>
          </p:nvSpPr>
          <p:spPr>
            <a:xfrm>
              <a:off x="-60012750" y="373942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82"/>
            <p:cNvSpPr/>
            <p:nvPr/>
          </p:nvSpPr>
          <p:spPr>
            <a:xfrm>
              <a:off x="-60012750" y="393947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82"/>
            <p:cNvSpPr/>
            <p:nvPr/>
          </p:nvSpPr>
          <p:spPr>
            <a:xfrm>
              <a:off x="-60212825" y="373942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6" name="Google Shape;8546;p82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8547" name="Google Shape;8547;p82"/>
            <p:cNvSpPr/>
            <p:nvPr/>
          </p:nvSpPr>
          <p:spPr>
            <a:xfrm>
              <a:off x="-60222275" y="4273225"/>
              <a:ext cx="63025" cy="144175"/>
            </a:xfrm>
            <a:custGeom>
              <a:rect b="b" l="l" r="r" t="t"/>
              <a:pathLst>
                <a:path extrusionOk="0" h="5767" w="2521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82"/>
            <p:cNvSpPr/>
            <p:nvPr/>
          </p:nvSpPr>
          <p:spPr>
            <a:xfrm>
              <a:off x="-60232500" y="4101525"/>
              <a:ext cx="268600" cy="315875"/>
            </a:xfrm>
            <a:custGeom>
              <a:rect b="b" l="l" r="r" t="t"/>
              <a:pathLst>
                <a:path extrusionOk="0" h="12635" w="10744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49" name="Google Shape;8549;p82"/>
          <p:cNvSpPr/>
          <p:nvPr/>
        </p:nvSpPr>
        <p:spPr>
          <a:xfrm>
            <a:off x="2179036" y="4275969"/>
            <a:ext cx="366335" cy="367290"/>
          </a:xfrm>
          <a:custGeom>
            <a:rect b="b" l="l" r="r" t="t"/>
            <a:pathLst>
              <a:path extrusionOk="0" h="12698" w="12665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50" name="Google Shape;8550;p82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8551" name="Google Shape;8551;p82"/>
            <p:cNvSpPr/>
            <p:nvPr/>
          </p:nvSpPr>
          <p:spPr>
            <a:xfrm>
              <a:off x="-63497200" y="3423400"/>
              <a:ext cx="40975" cy="40975"/>
            </a:xfrm>
            <a:custGeom>
              <a:rect b="b" l="l" r="r" t="t"/>
              <a:pathLst>
                <a:path extrusionOk="0" h="1639" w="1639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82"/>
            <p:cNvSpPr/>
            <p:nvPr/>
          </p:nvSpPr>
          <p:spPr>
            <a:xfrm>
              <a:off x="-63516900" y="3485625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82"/>
            <p:cNvSpPr/>
            <p:nvPr/>
          </p:nvSpPr>
          <p:spPr>
            <a:xfrm>
              <a:off x="-63618500" y="3360375"/>
              <a:ext cx="256775" cy="256600"/>
            </a:xfrm>
            <a:custGeom>
              <a:rect b="b" l="l" r="r" t="t"/>
              <a:pathLst>
                <a:path extrusionOk="0" h="10264" w="10271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82"/>
            <p:cNvSpPr/>
            <p:nvPr/>
          </p:nvSpPr>
          <p:spPr>
            <a:xfrm>
              <a:off x="-63679950" y="3576200"/>
              <a:ext cx="102425" cy="100825"/>
            </a:xfrm>
            <a:custGeom>
              <a:rect b="b" l="l" r="r" t="t"/>
              <a:pathLst>
                <a:path extrusionOk="0" h="4033" w="4097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5" name="Google Shape;8555;p82"/>
          <p:cNvSpPr/>
          <p:nvPr/>
        </p:nvSpPr>
        <p:spPr>
          <a:xfrm>
            <a:off x="2623229" y="1975169"/>
            <a:ext cx="370009" cy="367724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56" name="Google Shape;8556;p82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8557" name="Google Shape;8557;p82"/>
            <p:cNvSpPr/>
            <p:nvPr/>
          </p:nvSpPr>
          <p:spPr>
            <a:xfrm>
              <a:off x="-63595650" y="4093450"/>
              <a:ext cx="236300" cy="230425"/>
            </a:xfrm>
            <a:custGeom>
              <a:rect b="b" l="l" r="r" t="t"/>
              <a:pathLst>
                <a:path extrusionOk="0" h="9217" w="9452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82"/>
            <p:cNvSpPr/>
            <p:nvPr/>
          </p:nvSpPr>
          <p:spPr>
            <a:xfrm>
              <a:off x="-63679950" y="4233850"/>
              <a:ext cx="177250" cy="177250"/>
            </a:xfrm>
            <a:custGeom>
              <a:rect b="b" l="l" r="r" t="t"/>
              <a:pathLst>
                <a:path extrusionOk="0" h="7090" w="709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82"/>
            <p:cNvSpPr/>
            <p:nvPr/>
          </p:nvSpPr>
          <p:spPr>
            <a:xfrm>
              <a:off x="-63548400" y="4348850"/>
              <a:ext cx="185900" cy="62250"/>
            </a:xfrm>
            <a:custGeom>
              <a:rect b="b" l="l" r="r" t="t"/>
              <a:pathLst>
                <a:path extrusionOk="0" h="2490" w="7436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0" name="Google Shape;8560;p82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8561" name="Google Shape;8561;p82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82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82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82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82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82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82"/>
            <p:cNvSpPr/>
            <p:nvPr/>
          </p:nvSpPr>
          <p:spPr>
            <a:xfrm>
              <a:off x="-61763650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8" name="Google Shape;8568;p82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8569" name="Google Shape;8569;p82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82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71" name="Google Shape;8571;p82"/>
          <p:cNvSpPr/>
          <p:nvPr/>
        </p:nvSpPr>
        <p:spPr>
          <a:xfrm>
            <a:off x="1282887" y="3806407"/>
            <a:ext cx="366364" cy="366682"/>
          </a:xfrm>
          <a:custGeom>
            <a:rect b="b" l="l" r="r" t="t"/>
            <a:pathLst>
              <a:path extrusionOk="0" h="12677" w="12666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2" name="Google Shape;8572;p82"/>
          <p:cNvSpPr/>
          <p:nvPr/>
        </p:nvSpPr>
        <p:spPr>
          <a:xfrm>
            <a:off x="3505689" y="2907052"/>
            <a:ext cx="366364" cy="347563"/>
          </a:xfrm>
          <a:custGeom>
            <a:rect b="b" l="l" r="r" t="t"/>
            <a:pathLst>
              <a:path extrusionOk="0" h="12016" w="12666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3" name="Google Shape;8573;p82"/>
          <p:cNvSpPr/>
          <p:nvPr/>
        </p:nvSpPr>
        <p:spPr>
          <a:xfrm>
            <a:off x="3504778" y="3387693"/>
            <a:ext cx="368186" cy="287081"/>
          </a:xfrm>
          <a:custGeom>
            <a:rect b="b" l="l" r="r" t="t"/>
            <a:pathLst>
              <a:path extrusionOk="0" h="9925" w="12729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74" name="Google Shape;8574;p82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8575" name="Google Shape;8575;p82"/>
            <p:cNvSpPr/>
            <p:nvPr/>
          </p:nvSpPr>
          <p:spPr>
            <a:xfrm>
              <a:off x="-59869425" y="4102225"/>
              <a:ext cx="149675" cy="256825"/>
            </a:xfrm>
            <a:custGeom>
              <a:rect b="b" l="l" r="r" t="t"/>
              <a:pathLst>
                <a:path extrusionOk="0" h="10273" w="5987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82"/>
            <p:cNvSpPr/>
            <p:nvPr/>
          </p:nvSpPr>
          <p:spPr>
            <a:xfrm>
              <a:off x="-59811125" y="4322075"/>
              <a:ext cx="201650" cy="95325"/>
            </a:xfrm>
            <a:custGeom>
              <a:rect b="b" l="l" r="r" t="t"/>
              <a:pathLst>
                <a:path extrusionOk="0" h="3813" w="8066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82"/>
            <p:cNvSpPr/>
            <p:nvPr/>
          </p:nvSpPr>
          <p:spPr>
            <a:xfrm>
              <a:off x="-59700075" y="4102225"/>
              <a:ext cx="149675" cy="256525"/>
            </a:xfrm>
            <a:custGeom>
              <a:rect b="b" l="l" r="r" t="t"/>
              <a:pathLst>
                <a:path extrusionOk="0" h="10261" w="5987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82"/>
            <p:cNvSpPr/>
            <p:nvPr/>
          </p:nvSpPr>
          <p:spPr>
            <a:xfrm>
              <a:off x="-59742600" y="4187375"/>
              <a:ext cx="63025" cy="144950"/>
            </a:xfrm>
            <a:custGeom>
              <a:rect b="b" l="l" r="r" t="t"/>
              <a:pathLst>
                <a:path extrusionOk="0" h="5798" w="2521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9" name="Google Shape;8579;p82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8580" name="Google Shape;8580;p82"/>
            <p:cNvSpPr/>
            <p:nvPr/>
          </p:nvSpPr>
          <p:spPr>
            <a:xfrm>
              <a:off x="-59029025" y="37124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82"/>
            <p:cNvSpPr/>
            <p:nvPr/>
          </p:nvSpPr>
          <p:spPr>
            <a:xfrm>
              <a:off x="-58782500" y="3958175"/>
              <a:ext cx="70125" cy="69350"/>
            </a:xfrm>
            <a:custGeom>
              <a:rect b="b" l="l" r="r" t="t"/>
              <a:pathLst>
                <a:path extrusionOk="0" h="2774" w="2805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82"/>
            <p:cNvSpPr/>
            <p:nvPr/>
          </p:nvSpPr>
          <p:spPr>
            <a:xfrm>
              <a:off x="-58782500" y="37116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82"/>
            <p:cNvSpPr/>
            <p:nvPr/>
          </p:nvSpPr>
          <p:spPr>
            <a:xfrm>
              <a:off x="-58911650" y="3880200"/>
              <a:ext cx="79550" cy="30750"/>
            </a:xfrm>
            <a:custGeom>
              <a:rect b="b" l="l" r="r" t="t"/>
              <a:pathLst>
                <a:path extrusionOk="0" h="1230" w="3182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82"/>
            <p:cNvSpPr/>
            <p:nvPr/>
          </p:nvSpPr>
          <p:spPr>
            <a:xfrm>
              <a:off x="-58891975" y="3818000"/>
              <a:ext cx="41775" cy="41750"/>
            </a:xfrm>
            <a:custGeom>
              <a:rect b="b" l="l" r="r" t="t"/>
              <a:pathLst>
                <a:path extrusionOk="0" h="1670" w="1671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82"/>
            <p:cNvSpPr/>
            <p:nvPr/>
          </p:nvSpPr>
          <p:spPr>
            <a:xfrm>
              <a:off x="-58983325" y="3755775"/>
              <a:ext cx="227625" cy="226850"/>
            </a:xfrm>
            <a:custGeom>
              <a:rect b="b" l="l" r="r" t="t"/>
              <a:pathLst>
                <a:path extrusionOk="0" h="9074" w="9105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82"/>
            <p:cNvSpPr/>
            <p:nvPr/>
          </p:nvSpPr>
          <p:spPr>
            <a:xfrm>
              <a:off x="-59029025" y="3956600"/>
              <a:ext cx="70900" cy="70925"/>
            </a:xfrm>
            <a:custGeom>
              <a:rect b="b" l="l" r="r" t="t"/>
              <a:pathLst>
                <a:path extrusionOk="0" h="2837" w="2836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7" name="Google Shape;8587;p82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8588" name="Google Shape;8588;p82"/>
            <p:cNvSpPr/>
            <p:nvPr/>
          </p:nvSpPr>
          <p:spPr>
            <a:xfrm>
              <a:off x="616950" y="3358025"/>
              <a:ext cx="89025" cy="86650"/>
            </a:xfrm>
            <a:custGeom>
              <a:rect b="b" l="l" r="r" t="t"/>
              <a:pathLst>
                <a:path extrusionOk="0" h="3466" w="3561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82"/>
            <p:cNvSpPr/>
            <p:nvPr/>
          </p:nvSpPr>
          <p:spPr>
            <a:xfrm>
              <a:off x="721725" y="3254850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82"/>
            <p:cNvSpPr/>
            <p:nvPr/>
          </p:nvSpPr>
          <p:spPr>
            <a:xfrm>
              <a:off x="581525" y="3440725"/>
              <a:ext cx="157550" cy="108700"/>
            </a:xfrm>
            <a:custGeom>
              <a:rect b="b" l="l" r="r" t="t"/>
              <a:pathLst>
                <a:path extrusionOk="0" h="4348" w="6302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1" name="Google Shape;8591;p82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8592" name="Google Shape;8592;p82"/>
            <p:cNvSpPr/>
            <p:nvPr/>
          </p:nvSpPr>
          <p:spPr>
            <a:xfrm>
              <a:off x="6090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82"/>
            <p:cNvSpPr/>
            <p:nvPr/>
          </p:nvSpPr>
          <p:spPr>
            <a:xfrm>
              <a:off x="668950" y="3617925"/>
              <a:ext cx="122875" cy="104475"/>
            </a:xfrm>
            <a:custGeom>
              <a:rect b="b" l="l" r="r" t="t"/>
              <a:pathLst>
                <a:path extrusionOk="0" h="4179" w="4915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82"/>
            <p:cNvSpPr/>
            <p:nvPr/>
          </p:nvSpPr>
          <p:spPr>
            <a:xfrm>
              <a:off x="580725" y="3721900"/>
              <a:ext cx="141800" cy="192025"/>
            </a:xfrm>
            <a:custGeom>
              <a:rect b="b" l="l" r="r" t="t"/>
              <a:pathLst>
                <a:path extrusionOk="0" h="7681" w="5672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82"/>
            <p:cNvSpPr/>
            <p:nvPr/>
          </p:nvSpPr>
          <p:spPr>
            <a:xfrm>
              <a:off x="8004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6" name="Google Shape;8596;p82"/>
            <p:cNvSpPr/>
            <p:nvPr/>
          </p:nvSpPr>
          <p:spPr>
            <a:xfrm>
              <a:off x="738250" y="3722700"/>
              <a:ext cx="141800" cy="192600"/>
            </a:xfrm>
            <a:custGeom>
              <a:rect b="b" l="l" r="r" t="t"/>
              <a:pathLst>
                <a:path extrusionOk="0" h="7704" w="5672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7" name="Google Shape;8597;p82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8598" name="Google Shape;8598;p82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9" name="Google Shape;8599;p82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82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82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82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82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4" name="Google Shape;8604;p82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5" name="Google Shape;8605;p82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8606" name="Google Shape;8606;p82"/>
            <p:cNvSpPr/>
            <p:nvPr/>
          </p:nvSpPr>
          <p:spPr>
            <a:xfrm>
              <a:off x="2509625" y="3365900"/>
              <a:ext cx="86650" cy="52000"/>
            </a:xfrm>
            <a:custGeom>
              <a:rect b="b" l="l" r="r" t="t"/>
              <a:pathLst>
                <a:path extrusionOk="0" h="2080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82"/>
            <p:cNvSpPr/>
            <p:nvPr/>
          </p:nvSpPr>
          <p:spPr>
            <a:xfrm>
              <a:off x="2534825" y="33139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82"/>
            <p:cNvSpPr/>
            <p:nvPr/>
          </p:nvSpPr>
          <p:spPr>
            <a:xfrm>
              <a:off x="2423775" y="3226875"/>
              <a:ext cx="259925" cy="295000"/>
            </a:xfrm>
            <a:custGeom>
              <a:rect b="b" l="l" r="r" t="t"/>
              <a:pathLst>
                <a:path extrusionOk="0" h="11800" w="10397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9" name="Google Shape;8609;p82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8610" name="Google Shape;8610;p82"/>
            <p:cNvSpPr/>
            <p:nvPr/>
          </p:nvSpPr>
          <p:spPr>
            <a:xfrm>
              <a:off x="2404875" y="3747900"/>
              <a:ext cx="52775" cy="138650"/>
            </a:xfrm>
            <a:custGeom>
              <a:rect b="b" l="l" r="r" t="t"/>
              <a:pathLst>
                <a:path extrusionOk="0" h="5546" w="2111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p82"/>
            <p:cNvSpPr/>
            <p:nvPr/>
          </p:nvSpPr>
          <p:spPr>
            <a:xfrm>
              <a:off x="2458425" y="3592725"/>
              <a:ext cx="190625" cy="160700"/>
            </a:xfrm>
            <a:custGeom>
              <a:rect b="b" l="l" r="r" t="t"/>
              <a:pathLst>
                <a:path extrusionOk="0" h="6428" w="7625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2" name="Google Shape;8612;p82"/>
            <p:cNvSpPr/>
            <p:nvPr/>
          </p:nvSpPr>
          <p:spPr>
            <a:xfrm>
              <a:off x="2474975" y="3742775"/>
              <a:ext cx="228425" cy="125650"/>
            </a:xfrm>
            <a:custGeom>
              <a:rect b="b" l="l" r="r" t="t"/>
              <a:pathLst>
                <a:path extrusionOk="0" h="5026" w="9137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3" name="Google Shape;8613;p82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8614" name="Google Shape;8614;p82"/>
            <p:cNvSpPr/>
            <p:nvPr/>
          </p:nvSpPr>
          <p:spPr>
            <a:xfrm>
              <a:off x="2404875" y="3955825"/>
              <a:ext cx="219775" cy="224500"/>
            </a:xfrm>
            <a:custGeom>
              <a:rect b="b" l="l" r="r" t="t"/>
              <a:pathLst>
                <a:path extrusionOk="0" h="8980" w="8791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82"/>
            <p:cNvSpPr/>
            <p:nvPr/>
          </p:nvSpPr>
          <p:spPr>
            <a:xfrm>
              <a:off x="2510400" y="4024075"/>
              <a:ext cx="191425" cy="87575"/>
            </a:xfrm>
            <a:custGeom>
              <a:rect b="b" l="l" r="r" t="t"/>
              <a:pathLst>
                <a:path extrusionOk="0" h="3503" w="7657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6" name="Google Shape;8616;p82"/>
            <p:cNvSpPr/>
            <p:nvPr/>
          </p:nvSpPr>
          <p:spPr>
            <a:xfrm>
              <a:off x="2424550" y="4188175"/>
              <a:ext cx="189050" cy="63025"/>
            </a:xfrm>
            <a:custGeom>
              <a:rect b="b" l="l" r="r" t="t"/>
              <a:pathLst>
                <a:path extrusionOk="0" h="2521" w="7562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82"/>
            <p:cNvSpPr/>
            <p:nvPr/>
          </p:nvSpPr>
          <p:spPr>
            <a:xfrm>
              <a:off x="2457625" y="4007025"/>
              <a:ext cx="115025" cy="122100"/>
            </a:xfrm>
            <a:custGeom>
              <a:rect b="b" l="l" r="r" t="t"/>
              <a:pathLst>
                <a:path extrusionOk="0" h="4884" w="4601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8" name="Google Shape;8618;p82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8619" name="Google Shape;8619;p82"/>
            <p:cNvSpPr/>
            <p:nvPr/>
          </p:nvSpPr>
          <p:spPr>
            <a:xfrm>
              <a:off x="4393625" y="3391100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82"/>
            <p:cNvSpPr/>
            <p:nvPr/>
          </p:nvSpPr>
          <p:spPr>
            <a:xfrm>
              <a:off x="4377075" y="3443875"/>
              <a:ext cx="70125" cy="34675"/>
            </a:xfrm>
            <a:custGeom>
              <a:rect b="b" l="l" r="r" t="t"/>
              <a:pathLst>
                <a:path extrusionOk="0" h="1387" w="2805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p82"/>
            <p:cNvSpPr/>
            <p:nvPr/>
          </p:nvSpPr>
          <p:spPr>
            <a:xfrm>
              <a:off x="4333750" y="3357225"/>
              <a:ext cx="156775" cy="174100"/>
            </a:xfrm>
            <a:custGeom>
              <a:rect b="b" l="l" r="r" t="t"/>
              <a:pathLst>
                <a:path extrusionOk="0" h="6964" w="6271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82"/>
            <p:cNvSpPr/>
            <p:nvPr/>
          </p:nvSpPr>
          <p:spPr>
            <a:xfrm>
              <a:off x="4316425" y="3235150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82"/>
            <p:cNvSpPr/>
            <p:nvPr/>
          </p:nvSpPr>
          <p:spPr>
            <a:xfrm>
              <a:off x="4263650" y="3288700"/>
              <a:ext cx="295400" cy="137875"/>
            </a:xfrm>
            <a:custGeom>
              <a:rect b="b" l="l" r="r" t="t"/>
              <a:pathLst>
                <a:path extrusionOk="0" h="5515" w="11816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4" name="Google Shape;8624;p82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8625" name="Google Shape;8625;p82"/>
            <p:cNvSpPr/>
            <p:nvPr/>
          </p:nvSpPr>
          <p:spPr>
            <a:xfrm>
              <a:off x="4266025" y="3609275"/>
              <a:ext cx="299325" cy="224500"/>
            </a:xfrm>
            <a:custGeom>
              <a:rect b="b" l="l" r="r" t="t"/>
              <a:pathLst>
                <a:path extrusionOk="0" h="8980" w="11973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6" name="Google Shape;8626;p82"/>
            <p:cNvSpPr/>
            <p:nvPr/>
          </p:nvSpPr>
          <p:spPr>
            <a:xfrm>
              <a:off x="4332975" y="3851850"/>
              <a:ext cx="157550" cy="34700"/>
            </a:xfrm>
            <a:custGeom>
              <a:rect b="b" l="l" r="r" t="t"/>
              <a:pathLst>
                <a:path extrusionOk="0" h="1388" w="6302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7" name="Google Shape;8627;p82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8628" name="Google Shape;8628;p82"/>
            <p:cNvSpPr/>
            <p:nvPr/>
          </p:nvSpPr>
          <p:spPr>
            <a:xfrm>
              <a:off x="4384950" y="3963700"/>
              <a:ext cx="53575" cy="51225"/>
            </a:xfrm>
            <a:custGeom>
              <a:rect b="b" l="l" r="r" t="t"/>
              <a:pathLst>
                <a:path extrusionOk="0" h="2049" w="2143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82"/>
            <p:cNvSpPr/>
            <p:nvPr/>
          </p:nvSpPr>
          <p:spPr>
            <a:xfrm>
              <a:off x="43156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82"/>
            <p:cNvSpPr/>
            <p:nvPr/>
          </p:nvSpPr>
          <p:spPr>
            <a:xfrm>
              <a:off x="44558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82"/>
            <p:cNvSpPr/>
            <p:nvPr/>
          </p:nvSpPr>
          <p:spPr>
            <a:xfrm>
              <a:off x="4263650" y="4085000"/>
              <a:ext cx="298550" cy="122100"/>
            </a:xfrm>
            <a:custGeom>
              <a:rect b="b" l="l" r="r" t="t"/>
              <a:pathLst>
                <a:path extrusionOk="0" h="4884" w="11942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82"/>
            <p:cNvSpPr/>
            <p:nvPr/>
          </p:nvSpPr>
          <p:spPr>
            <a:xfrm>
              <a:off x="4431425" y="4196825"/>
              <a:ext cx="104000" cy="62250"/>
            </a:xfrm>
            <a:custGeom>
              <a:rect b="b" l="l" r="r" t="t"/>
              <a:pathLst>
                <a:path extrusionOk="0" h="2490" w="416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82"/>
            <p:cNvSpPr/>
            <p:nvPr/>
          </p:nvSpPr>
          <p:spPr>
            <a:xfrm>
              <a:off x="4359750" y="4022775"/>
              <a:ext cx="104775" cy="44125"/>
            </a:xfrm>
            <a:custGeom>
              <a:rect b="b" l="l" r="r" t="t"/>
              <a:pathLst>
                <a:path extrusionOk="0" h="1765" w="4191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4" name="Google Shape;8634;p82"/>
            <p:cNvSpPr/>
            <p:nvPr/>
          </p:nvSpPr>
          <p:spPr>
            <a:xfrm>
              <a:off x="4291225" y="4196825"/>
              <a:ext cx="102425" cy="62250"/>
            </a:xfrm>
            <a:custGeom>
              <a:rect b="b" l="l" r="r" t="t"/>
              <a:pathLst>
                <a:path extrusionOk="0" h="2490" w="4097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5" name="Google Shape;8635;p82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8636" name="Google Shape;8636;p82"/>
            <p:cNvSpPr/>
            <p:nvPr/>
          </p:nvSpPr>
          <p:spPr>
            <a:xfrm>
              <a:off x="6269750" y="3371400"/>
              <a:ext cx="68525" cy="84300"/>
            </a:xfrm>
            <a:custGeom>
              <a:rect b="b" l="l" r="r" t="t"/>
              <a:pathLst>
                <a:path extrusionOk="0" h="3372" w="2741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82"/>
            <p:cNvSpPr/>
            <p:nvPr/>
          </p:nvSpPr>
          <p:spPr>
            <a:xfrm>
              <a:off x="6228775" y="3424175"/>
              <a:ext cx="62250" cy="30750"/>
            </a:xfrm>
            <a:custGeom>
              <a:rect b="b" l="l" r="r" t="t"/>
              <a:pathLst>
                <a:path extrusionOk="0" h="1230" w="249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82"/>
            <p:cNvSpPr/>
            <p:nvPr/>
          </p:nvSpPr>
          <p:spPr>
            <a:xfrm>
              <a:off x="6182300" y="3369825"/>
              <a:ext cx="69350" cy="85100"/>
            </a:xfrm>
            <a:custGeom>
              <a:rect b="b" l="l" r="r" t="t"/>
              <a:pathLst>
                <a:path extrusionOk="0" h="3404" w="2774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82"/>
            <p:cNvSpPr/>
            <p:nvPr/>
          </p:nvSpPr>
          <p:spPr>
            <a:xfrm>
              <a:off x="6164975" y="3472225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82"/>
            <p:cNvSpPr/>
            <p:nvPr/>
          </p:nvSpPr>
          <p:spPr>
            <a:xfrm>
              <a:off x="6164975" y="3211525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82"/>
            <p:cNvSpPr/>
            <p:nvPr/>
          </p:nvSpPr>
          <p:spPr>
            <a:xfrm>
              <a:off x="6183100" y="3262725"/>
              <a:ext cx="155175" cy="35650"/>
            </a:xfrm>
            <a:custGeom>
              <a:rect b="b" l="l" r="r" t="t"/>
              <a:pathLst>
                <a:path extrusionOk="0" h="1426" w="6207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2" name="Google Shape;8642;p82"/>
            <p:cNvSpPr/>
            <p:nvPr/>
          </p:nvSpPr>
          <p:spPr>
            <a:xfrm>
              <a:off x="6181525" y="3294225"/>
              <a:ext cx="155975" cy="74050"/>
            </a:xfrm>
            <a:custGeom>
              <a:rect b="b" l="l" r="r" t="t"/>
              <a:pathLst>
                <a:path extrusionOk="0" h="2962" w="6239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3" name="Google Shape;8643;p82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8644" name="Google Shape;8644;p82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82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82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82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82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9" name="Google Shape;8649;p82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8650" name="Google Shape;8650;p82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p82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82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82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82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82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6" name="Google Shape;8656;p82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8657" name="Google Shape;8657;p82"/>
            <p:cNvSpPr/>
            <p:nvPr/>
          </p:nvSpPr>
          <p:spPr>
            <a:xfrm>
              <a:off x="944600" y="3981825"/>
              <a:ext cx="297750" cy="296950"/>
            </a:xfrm>
            <a:custGeom>
              <a:rect b="b" l="l" r="r" t="t"/>
              <a:pathLst>
                <a:path extrusionOk="0" h="11878" w="1191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82"/>
            <p:cNvSpPr/>
            <p:nvPr/>
          </p:nvSpPr>
          <p:spPr>
            <a:xfrm>
              <a:off x="1058025" y="4155875"/>
              <a:ext cx="72500" cy="52000"/>
            </a:xfrm>
            <a:custGeom>
              <a:rect b="b" l="l" r="r" t="t"/>
              <a:pathLst>
                <a:path extrusionOk="0" h="2080" w="290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82"/>
            <p:cNvSpPr/>
            <p:nvPr/>
          </p:nvSpPr>
          <p:spPr>
            <a:xfrm>
              <a:off x="1076150" y="4103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p82"/>
            <p:cNvSpPr/>
            <p:nvPr/>
          </p:nvSpPr>
          <p:spPr>
            <a:xfrm>
              <a:off x="1016275" y="4051125"/>
              <a:ext cx="155975" cy="137075"/>
            </a:xfrm>
            <a:custGeom>
              <a:rect b="b" l="l" r="r" t="t"/>
              <a:pathLst>
                <a:path extrusionOk="0" h="5483" w="6239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1" name="Google Shape;8661;p82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8662" name="Google Shape;8662;p82"/>
            <p:cNvSpPr/>
            <p:nvPr/>
          </p:nvSpPr>
          <p:spPr>
            <a:xfrm>
              <a:off x="2882950" y="3227275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82"/>
            <p:cNvSpPr/>
            <p:nvPr/>
          </p:nvSpPr>
          <p:spPr>
            <a:xfrm>
              <a:off x="2856175" y="3436000"/>
              <a:ext cx="17350" cy="34675"/>
            </a:xfrm>
            <a:custGeom>
              <a:rect b="b" l="l" r="r" t="t"/>
              <a:pathLst>
                <a:path extrusionOk="0" h="1387" w="694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82"/>
            <p:cNvSpPr/>
            <p:nvPr/>
          </p:nvSpPr>
          <p:spPr>
            <a:xfrm>
              <a:off x="2890050" y="34360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82"/>
            <p:cNvSpPr/>
            <p:nvPr/>
          </p:nvSpPr>
          <p:spPr>
            <a:xfrm>
              <a:off x="2821525" y="3436000"/>
              <a:ext cx="17350" cy="34675"/>
            </a:xfrm>
            <a:custGeom>
              <a:rect b="b" l="l" r="r" t="t"/>
              <a:pathLst>
                <a:path extrusionOk="0" h="1387" w="694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82"/>
            <p:cNvSpPr/>
            <p:nvPr/>
          </p:nvSpPr>
          <p:spPr>
            <a:xfrm>
              <a:off x="2924700" y="3436000"/>
              <a:ext cx="34675" cy="34675"/>
            </a:xfrm>
            <a:custGeom>
              <a:rect b="b" l="l" r="r" t="t"/>
              <a:pathLst>
                <a:path extrusionOk="0" h="1387" w="1387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82"/>
            <p:cNvSpPr/>
            <p:nvPr/>
          </p:nvSpPr>
          <p:spPr>
            <a:xfrm>
              <a:off x="2768750" y="3384800"/>
              <a:ext cx="244175" cy="137850"/>
            </a:xfrm>
            <a:custGeom>
              <a:rect b="b" l="l" r="r" t="t"/>
              <a:pathLst>
                <a:path extrusionOk="0" h="5514" w="9767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82"/>
            <p:cNvSpPr/>
            <p:nvPr/>
          </p:nvSpPr>
          <p:spPr>
            <a:xfrm>
              <a:off x="3030250" y="3419450"/>
              <a:ext cx="34675" cy="68550"/>
            </a:xfrm>
            <a:custGeom>
              <a:rect b="b" l="l" r="r" t="t"/>
              <a:pathLst>
                <a:path extrusionOk="0" h="2742" w="1387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82"/>
            <p:cNvSpPr/>
            <p:nvPr/>
          </p:nvSpPr>
          <p:spPr>
            <a:xfrm>
              <a:off x="2856175" y="3294225"/>
              <a:ext cx="122100" cy="73275"/>
            </a:xfrm>
            <a:custGeom>
              <a:rect b="b" l="l" r="r" t="t"/>
              <a:pathLst>
                <a:path extrusionOk="0" h="2931" w="4884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0" name="Google Shape;8670;p82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8671" name="Google Shape;8671;p82"/>
            <p:cNvSpPr/>
            <p:nvPr/>
          </p:nvSpPr>
          <p:spPr>
            <a:xfrm>
              <a:off x="2898700" y="36770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82"/>
            <p:cNvSpPr/>
            <p:nvPr/>
          </p:nvSpPr>
          <p:spPr>
            <a:xfrm>
              <a:off x="2883750" y="37297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82"/>
            <p:cNvSpPr/>
            <p:nvPr/>
          </p:nvSpPr>
          <p:spPr>
            <a:xfrm>
              <a:off x="2855375" y="3643150"/>
              <a:ext cx="122125" cy="98475"/>
            </a:xfrm>
            <a:custGeom>
              <a:rect b="b" l="l" r="r" t="t"/>
              <a:pathLst>
                <a:path extrusionOk="0" h="3939" w="4885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82"/>
            <p:cNvSpPr/>
            <p:nvPr/>
          </p:nvSpPr>
          <p:spPr>
            <a:xfrm>
              <a:off x="2801050" y="3591800"/>
              <a:ext cx="229225" cy="258500"/>
            </a:xfrm>
            <a:custGeom>
              <a:rect b="b" l="l" r="r" t="t"/>
              <a:pathLst>
                <a:path extrusionOk="0" h="10340" w="9169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82"/>
            <p:cNvSpPr/>
            <p:nvPr/>
          </p:nvSpPr>
          <p:spPr>
            <a:xfrm>
              <a:off x="2786075" y="3800675"/>
              <a:ext cx="260725" cy="86025"/>
            </a:xfrm>
            <a:custGeom>
              <a:rect b="b" l="l" r="r" t="t"/>
              <a:pathLst>
                <a:path extrusionOk="0" h="3441" w="10429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6" name="Google Shape;8676;p82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8677" name="Google Shape;8677;p82"/>
            <p:cNvSpPr/>
            <p:nvPr/>
          </p:nvSpPr>
          <p:spPr>
            <a:xfrm>
              <a:off x="2856175" y="40070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p82"/>
            <p:cNvSpPr/>
            <p:nvPr/>
          </p:nvSpPr>
          <p:spPr>
            <a:xfrm>
              <a:off x="2819150" y="4180300"/>
              <a:ext cx="192200" cy="70900"/>
            </a:xfrm>
            <a:custGeom>
              <a:rect b="b" l="l" r="r" t="t"/>
              <a:pathLst>
                <a:path extrusionOk="0" h="2836" w="7688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p82"/>
            <p:cNvSpPr/>
            <p:nvPr/>
          </p:nvSpPr>
          <p:spPr>
            <a:xfrm>
              <a:off x="2882950" y="3955025"/>
              <a:ext cx="68550" cy="35475"/>
            </a:xfrm>
            <a:custGeom>
              <a:rect b="b" l="l" r="r" t="t"/>
              <a:pathLst>
                <a:path extrusionOk="0" h="1419" w="2742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p82"/>
            <p:cNvSpPr/>
            <p:nvPr/>
          </p:nvSpPr>
          <p:spPr>
            <a:xfrm>
              <a:off x="2856975" y="4093650"/>
              <a:ext cx="118950" cy="70125"/>
            </a:xfrm>
            <a:custGeom>
              <a:rect b="b" l="l" r="r" t="t"/>
              <a:pathLst>
                <a:path extrusionOk="0" h="2805" w="4758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1" name="Google Shape;8681;p82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8682" name="Google Shape;8682;p82"/>
            <p:cNvSpPr/>
            <p:nvPr/>
          </p:nvSpPr>
          <p:spPr>
            <a:xfrm>
              <a:off x="4696850" y="33911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3" name="Google Shape;8683;p82"/>
            <p:cNvSpPr/>
            <p:nvPr/>
          </p:nvSpPr>
          <p:spPr>
            <a:xfrm>
              <a:off x="4680300" y="3443875"/>
              <a:ext cx="69350" cy="34675"/>
            </a:xfrm>
            <a:custGeom>
              <a:rect b="b" l="l" r="r" t="t"/>
              <a:pathLst>
                <a:path extrusionOk="0" h="1387" w="2774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p82"/>
            <p:cNvSpPr/>
            <p:nvPr/>
          </p:nvSpPr>
          <p:spPr>
            <a:xfrm>
              <a:off x="4629125" y="3339900"/>
              <a:ext cx="295375" cy="189850"/>
            </a:xfrm>
            <a:custGeom>
              <a:rect b="b" l="l" r="r" t="t"/>
              <a:pathLst>
                <a:path extrusionOk="0" h="7594" w="11815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82"/>
            <p:cNvSpPr/>
            <p:nvPr/>
          </p:nvSpPr>
          <p:spPr>
            <a:xfrm>
              <a:off x="4714975" y="32871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82"/>
            <p:cNvSpPr/>
            <p:nvPr/>
          </p:nvSpPr>
          <p:spPr>
            <a:xfrm>
              <a:off x="4732300" y="3235150"/>
              <a:ext cx="86650" cy="35475"/>
            </a:xfrm>
            <a:custGeom>
              <a:rect b="b" l="l" r="r" t="t"/>
              <a:pathLst>
                <a:path extrusionOk="0" h="1419" w="3466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7" name="Google Shape;8687;p82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8688" name="Google Shape;8688;p82"/>
            <p:cNvSpPr/>
            <p:nvPr/>
          </p:nvSpPr>
          <p:spPr>
            <a:xfrm>
              <a:off x="4679525" y="3686450"/>
              <a:ext cx="17350" cy="86675"/>
            </a:xfrm>
            <a:custGeom>
              <a:rect b="b" l="l" r="r" t="t"/>
              <a:pathLst>
                <a:path extrusionOk="0" h="3467" w="694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82"/>
            <p:cNvSpPr/>
            <p:nvPr/>
          </p:nvSpPr>
          <p:spPr>
            <a:xfrm>
              <a:off x="4854375" y="3686450"/>
              <a:ext cx="18150" cy="86675"/>
            </a:xfrm>
            <a:custGeom>
              <a:rect b="b" l="l" r="r" t="t"/>
              <a:pathLst>
                <a:path extrusionOk="0" h="3467" w="726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82"/>
            <p:cNvSpPr/>
            <p:nvPr/>
          </p:nvSpPr>
          <p:spPr>
            <a:xfrm>
              <a:off x="4679525" y="3790425"/>
              <a:ext cx="17350" cy="104000"/>
            </a:xfrm>
            <a:custGeom>
              <a:rect b="b" l="l" r="r" t="t"/>
              <a:pathLst>
                <a:path extrusionOk="0" h="4160" w="694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82"/>
            <p:cNvSpPr/>
            <p:nvPr/>
          </p:nvSpPr>
          <p:spPr>
            <a:xfrm>
              <a:off x="4854375" y="3790425"/>
              <a:ext cx="18150" cy="104000"/>
            </a:xfrm>
            <a:custGeom>
              <a:rect b="b" l="l" r="r" t="t"/>
              <a:pathLst>
                <a:path extrusionOk="0" h="4160" w="726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2" name="Google Shape;8692;p82"/>
            <p:cNvSpPr/>
            <p:nvPr/>
          </p:nvSpPr>
          <p:spPr>
            <a:xfrm>
              <a:off x="4628325" y="3686450"/>
              <a:ext cx="34675" cy="86675"/>
            </a:xfrm>
            <a:custGeom>
              <a:rect b="b" l="l" r="r" t="t"/>
              <a:pathLst>
                <a:path extrusionOk="0" h="3467" w="138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3" name="Google Shape;8693;p82"/>
            <p:cNvSpPr/>
            <p:nvPr/>
          </p:nvSpPr>
          <p:spPr>
            <a:xfrm>
              <a:off x="4714975" y="3686450"/>
              <a:ext cx="122100" cy="86675"/>
            </a:xfrm>
            <a:custGeom>
              <a:rect b="b" l="l" r="r" t="t"/>
              <a:pathLst>
                <a:path extrusionOk="0" h="3467" w="4884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4" name="Google Shape;8694;p82"/>
            <p:cNvSpPr/>
            <p:nvPr/>
          </p:nvSpPr>
          <p:spPr>
            <a:xfrm>
              <a:off x="4889025" y="3777825"/>
              <a:ext cx="34700" cy="117375"/>
            </a:xfrm>
            <a:custGeom>
              <a:rect b="b" l="l" r="r" t="t"/>
              <a:pathLst>
                <a:path extrusionOk="0" h="4695" w="1388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5" name="Google Shape;8695;p82"/>
            <p:cNvSpPr/>
            <p:nvPr/>
          </p:nvSpPr>
          <p:spPr>
            <a:xfrm>
              <a:off x="4628325" y="3777825"/>
              <a:ext cx="34675" cy="116600"/>
            </a:xfrm>
            <a:custGeom>
              <a:rect b="b" l="l" r="r" t="t"/>
              <a:pathLst>
                <a:path extrusionOk="0" h="4664" w="1387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p82"/>
            <p:cNvSpPr/>
            <p:nvPr/>
          </p:nvSpPr>
          <p:spPr>
            <a:xfrm>
              <a:off x="4766950" y="37904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p82"/>
            <p:cNvSpPr/>
            <p:nvPr/>
          </p:nvSpPr>
          <p:spPr>
            <a:xfrm>
              <a:off x="4889025" y="3686450"/>
              <a:ext cx="34700" cy="86675"/>
            </a:xfrm>
            <a:custGeom>
              <a:rect b="b" l="l" r="r" t="t"/>
              <a:pathLst>
                <a:path extrusionOk="0" h="3467" w="1388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8" name="Google Shape;8698;p82"/>
            <p:cNvSpPr/>
            <p:nvPr/>
          </p:nvSpPr>
          <p:spPr>
            <a:xfrm>
              <a:off x="4714975" y="3790425"/>
              <a:ext cx="122100" cy="104000"/>
            </a:xfrm>
            <a:custGeom>
              <a:rect b="b" l="l" r="r" t="t"/>
              <a:pathLst>
                <a:path extrusionOk="0" h="4160" w="4884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82"/>
            <p:cNvSpPr/>
            <p:nvPr/>
          </p:nvSpPr>
          <p:spPr>
            <a:xfrm>
              <a:off x="4714175" y="3599825"/>
              <a:ext cx="122100" cy="69325"/>
            </a:xfrm>
            <a:custGeom>
              <a:rect b="b" l="l" r="r" t="t"/>
              <a:pathLst>
                <a:path extrusionOk="0" h="277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0" name="Google Shape;8700;p82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8701" name="Google Shape;8701;p82"/>
            <p:cNvSpPr/>
            <p:nvPr/>
          </p:nvSpPr>
          <p:spPr>
            <a:xfrm>
              <a:off x="4853600" y="4155100"/>
              <a:ext cx="52000" cy="103975"/>
            </a:xfrm>
            <a:custGeom>
              <a:rect b="b" l="l" r="r" t="t"/>
              <a:pathLst>
                <a:path extrusionOk="0" h="4159" w="208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p82"/>
            <p:cNvSpPr/>
            <p:nvPr/>
          </p:nvSpPr>
          <p:spPr>
            <a:xfrm>
              <a:off x="4714975" y="4155100"/>
              <a:ext cx="121300" cy="50625"/>
            </a:xfrm>
            <a:custGeom>
              <a:rect b="b" l="l" r="r" t="t"/>
              <a:pathLst>
                <a:path extrusionOk="0" h="2025" w="4852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3" name="Google Shape;8703;p82"/>
            <p:cNvSpPr/>
            <p:nvPr/>
          </p:nvSpPr>
          <p:spPr>
            <a:xfrm>
              <a:off x="4714975" y="4211025"/>
              <a:ext cx="121300" cy="48050"/>
            </a:xfrm>
            <a:custGeom>
              <a:rect b="b" l="l" r="r" t="t"/>
              <a:pathLst>
                <a:path extrusionOk="0" h="1922" w="4852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4" name="Google Shape;8704;p82"/>
            <p:cNvSpPr/>
            <p:nvPr/>
          </p:nvSpPr>
          <p:spPr>
            <a:xfrm>
              <a:off x="4645650" y="4154300"/>
              <a:ext cx="52025" cy="104775"/>
            </a:xfrm>
            <a:custGeom>
              <a:rect b="b" l="l" r="r" t="t"/>
              <a:pathLst>
                <a:path extrusionOk="0" h="4191" w="2081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p82"/>
            <p:cNvSpPr/>
            <p:nvPr/>
          </p:nvSpPr>
          <p:spPr>
            <a:xfrm>
              <a:off x="4722850" y="4049550"/>
              <a:ext cx="103975" cy="105575"/>
            </a:xfrm>
            <a:custGeom>
              <a:rect b="b" l="l" r="r" t="t"/>
              <a:pathLst>
                <a:path extrusionOk="0" h="4223" w="4159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82"/>
            <p:cNvSpPr/>
            <p:nvPr/>
          </p:nvSpPr>
          <p:spPr>
            <a:xfrm>
              <a:off x="4678725" y="3962900"/>
              <a:ext cx="190650" cy="174100"/>
            </a:xfrm>
            <a:custGeom>
              <a:rect b="b" l="l" r="r" t="t"/>
              <a:pathLst>
                <a:path extrusionOk="0" h="6964" w="7626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7" name="Google Shape;8707;p82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8708" name="Google Shape;8708;p82"/>
            <p:cNvSpPr/>
            <p:nvPr/>
          </p:nvSpPr>
          <p:spPr>
            <a:xfrm>
              <a:off x="6143725" y="3720325"/>
              <a:ext cx="295375" cy="156750"/>
            </a:xfrm>
            <a:custGeom>
              <a:rect b="b" l="l" r="r" t="t"/>
              <a:pathLst>
                <a:path extrusionOk="0" h="6270" w="11815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82"/>
            <p:cNvSpPr/>
            <p:nvPr/>
          </p:nvSpPr>
          <p:spPr>
            <a:xfrm>
              <a:off x="6246900" y="3773100"/>
              <a:ext cx="88225" cy="17350"/>
            </a:xfrm>
            <a:custGeom>
              <a:rect b="b" l="l" r="r" t="t"/>
              <a:pathLst>
                <a:path extrusionOk="0" h="694" w="3529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82"/>
            <p:cNvSpPr/>
            <p:nvPr/>
          </p:nvSpPr>
          <p:spPr>
            <a:xfrm>
              <a:off x="6161050" y="3582500"/>
              <a:ext cx="86650" cy="34675"/>
            </a:xfrm>
            <a:custGeom>
              <a:rect b="b" l="l" r="r" t="t"/>
              <a:pathLst>
                <a:path extrusionOk="0" h="1387" w="3466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82"/>
            <p:cNvSpPr/>
            <p:nvPr/>
          </p:nvSpPr>
          <p:spPr>
            <a:xfrm>
              <a:off x="6160250" y="3633675"/>
              <a:ext cx="86675" cy="69350"/>
            </a:xfrm>
            <a:custGeom>
              <a:rect b="b" l="l" r="r" t="t"/>
              <a:pathLst>
                <a:path extrusionOk="0" h="2774" w="3467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82"/>
            <p:cNvSpPr/>
            <p:nvPr/>
          </p:nvSpPr>
          <p:spPr>
            <a:xfrm>
              <a:off x="6336675" y="3599025"/>
              <a:ext cx="85875" cy="69350"/>
            </a:xfrm>
            <a:custGeom>
              <a:rect b="b" l="l" r="r" t="t"/>
              <a:pathLst>
                <a:path extrusionOk="0" h="2774" w="3435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82"/>
            <p:cNvSpPr/>
            <p:nvPr/>
          </p:nvSpPr>
          <p:spPr>
            <a:xfrm>
              <a:off x="6335100" y="3686450"/>
              <a:ext cx="86675" cy="17350"/>
            </a:xfrm>
            <a:custGeom>
              <a:rect b="b" l="l" r="r" t="t"/>
              <a:pathLst>
                <a:path extrusionOk="0" h="694" w="3467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82"/>
            <p:cNvSpPr/>
            <p:nvPr/>
          </p:nvSpPr>
          <p:spPr>
            <a:xfrm>
              <a:off x="6264225" y="3617150"/>
              <a:ext cx="53575" cy="86650"/>
            </a:xfrm>
            <a:custGeom>
              <a:rect b="b" l="l" r="r" t="t"/>
              <a:pathLst>
                <a:path extrusionOk="0" h="3466" w="2143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5" name="Google Shape;8715;p82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8716" name="Google Shape;8716;p82"/>
            <p:cNvSpPr/>
            <p:nvPr/>
          </p:nvSpPr>
          <p:spPr>
            <a:xfrm>
              <a:off x="1423475" y="33596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82"/>
            <p:cNvSpPr/>
            <p:nvPr/>
          </p:nvSpPr>
          <p:spPr>
            <a:xfrm>
              <a:off x="1310075" y="3253275"/>
              <a:ext cx="296950" cy="296150"/>
            </a:xfrm>
            <a:custGeom>
              <a:rect b="b" l="l" r="r" t="t"/>
              <a:pathLst>
                <a:path extrusionOk="0" h="11846" w="11878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82"/>
            <p:cNvSpPr/>
            <p:nvPr/>
          </p:nvSpPr>
          <p:spPr>
            <a:xfrm>
              <a:off x="1399850" y="3426550"/>
              <a:ext cx="116600" cy="52800"/>
            </a:xfrm>
            <a:custGeom>
              <a:rect b="b" l="l" r="r" t="t"/>
              <a:pathLst>
                <a:path extrusionOk="0" h="2112" w="4664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19" name="Google Shape;8719;p82"/>
          <p:cNvSpPr/>
          <p:nvPr/>
        </p:nvSpPr>
        <p:spPr>
          <a:xfrm>
            <a:off x="5750241" y="1973475"/>
            <a:ext cx="348217" cy="347272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20" name="Google Shape;8720;p82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8721" name="Google Shape;8721;p82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82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82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82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5" name="Google Shape;8725;p82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8726" name="Google Shape;8726;p82"/>
            <p:cNvSpPr/>
            <p:nvPr/>
          </p:nvSpPr>
          <p:spPr>
            <a:xfrm>
              <a:off x="3167275" y="3227275"/>
              <a:ext cx="225300" cy="207950"/>
            </a:xfrm>
            <a:custGeom>
              <a:rect b="b" l="l" r="r" t="t"/>
              <a:pathLst>
                <a:path extrusionOk="0" h="8318" w="9012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82"/>
            <p:cNvSpPr/>
            <p:nvPr/>
          </p:nvSpPr>
          <p:spPr>
            <a:xfrm>
              <a:off x="3262600" y="3278475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82"/>
            <p:cNvSpPr/>
            <p:nvPr/>
          </p:nvSpPr>
          <p:spPr>
            <a:xfrm>
              <a:off x="3220050" y="3452525"/>
              <a:ext cx="121325" cy="35475"/>
            </a:xfrm>
            <a:custGeom>
              <a:rect b="b" l="l" r="r" t="t"/>
              <a:pathLst>
                <a:path extrusionOk="0" h="1419" w="4853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82"/>
            <p:cNvSpPr/>
            <p:nvPr/>
          </p:nvSpPr>
          <p:spPr>
            <a:xfrm>
              <a:off x="3237375" y="3332025"/>
              <a:ext cx="86675" cy="52000"/>
            </a:xfrm>
            <a:custGeom>
              <a:rect b="b" l="l" r="r" t="t"/>
              <a:pathLst>
                <a:path extrusionOk="0" h="2080" w="3467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82"/>
            <p:cNvSpPr/>
            <p:nvPr/>
          </p:nvSpPr>
          <p:spPr>
            <a:xfrm>
              <a:off x="3237375" y="350530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31" name="Google Shape;8731;p82"/>
          <p:cNvSpPr/>
          <p:nvPr/>
        </p:nvSpPr>
        <p:spPr>
          <a:xfrm>
            <a:off x="7962474" y="1971731"/>
            <a:ext cx="367779" cy="350758"/>
          </a:xfrm>
          <a:custGeom>
            <a:rect b="b" l="l" r="r" t="t"/>
            <a:pathLst>
              <a:path extrusionOk="0" h="11870" w="12446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2" name="Google Shape;8732;p82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8733" name="Google Shape;8733;p82"/>
            <p:cNvSpPr/>
            <p:nvPr/>
          </p:nvSpPr>
          <p:spPr>
            <a:xfrm>
              <a:off x="3133425" y="4058225"/>
              <a:ext cx="297750" cy="192200"/>
            </a:xfrm>
            <a:custGeom>
              <a:rect b="b" l="l" r="r" t="t"/>
              <a:pathLst>
                <a:path extrusionOk="0" h="7688" w="1191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82"/>
            <p:cNvSpPr/>
            <p:nvPr/>
          </p:nvSpPr>
          <p:spPr>
            <a:xfrm>
              <a:off x="3263375" y="40070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82"/>
            <p:cNvSpPr/>
            <p:nvPr/>
          </p:nvSpPr>
          <p:spPr>
            <a:xfrm>
              <a:off x="3203525" y="3955025"/>
              <a:ext cx="155175" cy="135500"/>
            </a:xfrm>
            <a:custGeom>
              <a:rect b="b" l="l" r="r" t="t"/>
              <a:pathLst>
                <a:path extrusionOk="0" h="5420" w="6207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6" name="Google Shape;8736;p82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8737" name="Google Shape;8737;p82"/>
            <p:cNvSpPr/>
            <p:nvPr/>
          </p:nvSpPr>
          <p:spPr>
            <a:xfrm>
              <a:off x="5077275" y="3304450"/>
              <a:ext cx="122100" cy="99275"/>
            </a:xfrm>
            <a:custGeom>
              <a:rect b="b" l="l" r="r" t="t"/>
              <a:pathLst>
                <a:path extrusionOk="0" h="3971" w="4884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82"/>
            <p:cNvSpPr/>
            <p:nvPr/>
          </p:nvSpPr>
          <p:spPr>
            <a:xfrm>
              <a:off x="5121375" y="3339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82"/>
            <p:cNvSpPr/>
            <p:nvPr/>
          </p:nvSpPr>
          <p:spPr>
            <a:xfrm>
              <a:off x="5009550" y="3234750"/>
              <a:ext cx="259150" cy="261125"/>
            </a:xfrm>
            <a:custGeom>
              <a:rect b="b" l="l" r="r" t="t"/>
              <a:pathLst>
                <a:path extrusionOk="0" h="10445" w="10366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82"/>
            <p:cNvSpPr/>
            <p:nvPr/>
          </p:nvSpPr>
          <p:spPr>
            <a:xfrm>
              <a:off x="5105625" y="3391900"/>
              <a:ext cx="66975" cy="34675"/>
            </a:xfrm>
            <a:custGeom>
              <a:rect b="b" l="l" r="r" t="t"/>
              <a:pathLst>
                <a:path extrusionOk="0" h="1387" w="2679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82"/>
            <p:cNvSpPr/>
            <p:nvPr/>
          </p:nvSpPr>
          <p:spPr>
            <a:xfrm>
              <a:off x="5192275" y="3443075"/>
              <a:ext cx="95325" cy="86975"/>
            </a:xfrm>
            <a:custGeom>
              <a:rect b="b" l="l" r="r" t="t"/>
              <a:pathLst>
                <a:path extrusionOk="0" h="3479" w="3813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82"/>
            <p:cNvSpPr/>
            <p:nvPr/>
          </p:nvSpPr>
          <p:spPr>
            <a:xfrm>
              <a:off x="4991425" y="3444650"/>
              <a:ext cx="95325" cy="87325"/>
            </a:xfrm>
            <a:custGeom>
              <a:rect b="b" l="l" r="r" t="t"/>
              <a:pathLst>
                <a:path extrusionOk="0" h="3493" w="3813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3" name="Google Shape;8743;p82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8744" name="Google Shape;8744;p82"/>
            <p:cNvSpPr/>
            <p:nvPr/>
          </p:nvSpPr>
          <p:spPr>
            <a:xfrm>
              <a:off x="5069400" y="3738450"/>
              <a:ext cx="139425" cy="139425"/>
            </a:xfrm>
            <a:custGeom>
              <a:rect b="b" l="l" r="r" t="t"/>
              <a:pathLst>
                <a:path extrusionOk="0" h="5577" w="5577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82"/>
            <p:cNvSpPr/>
            <p:nvPr/>
          </p:nvSpPr>
          <p:spPr>
            <a:xfrm>
              <a:off x="5200150" y="3617150"/>
              <a:ext cx="69325" cy="69325"/>
            </a:xfrm>
            <a:custGeom>
              <a:rect b="b" l="l" r="r" t="t"/>
              <a:pathLst>
                <a:path extrusionOk="0" h="2773" w="2773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82"/>
            <p:cNvSpPr/>
            <p:nvPr/>
          </p:nvSpPr>
          <p:spPr>
            <a:xfrm>
              <a:off x="5009550" y="3617150"/>
              <a:ext cx="68525" cy="69325"/>
            </a:xfrm>
            <a:custGeom>
              <a:rect b="b" l="l" r="r" t="t"/>
              <a:pathLst>
                <a:path extrusionOk="0" h="2773" w="2741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82"/>
            <p:cNvSpPr/>
            <p:nvPr/>
          </p:nvSpPr>
          <p:spPr>
            <a:xfrm>
              <a:off x="4991425" y="3686450"/>
              <a:ext cx="104775" cy="52025"/>
            </a:xfrm>
            <a:custGeom>
              <a:rect b="b" l="l" r="r" t="t"/>
              <a:pathLst>
                <a:path extrusionOk="0" h="2081" w="4191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82"/>
            <p:cNvSpPr/>
            <p:nvPr/>
          </p:nvSpPr>
          <p:spPr>
            <a:xfrm>
              <a:off x="5183600" y="3686450"/>
              <a:ext cx="104000" cy="52025"/>
            </a:xfrm>
            <a:custGeom>
              <a:rect b="b" l="l" r="r" t="t"/>
              <a:pathLst>
                <a:path extrusionOk="0" h="2081" w="416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82"/>
            <p:cNvSpPr/>
            <p:nvPr/>
          </p:nvSpPr>
          <p:spPr>
            <a:xfrm>
              <a:off x="5187550" y="3755775"/>
              <a:ext cx="100050" cy="52800"/>
            </a:xfrm>
            <a:custGeom>
              <a:rect b="b" l="l" r="r" t="t"/>
              <a:pathLst>
                <a:path extrusionOk="0" h="2112" w="4002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82"/>
            <p:cNvSpPr/>
            <p:nvPr/>
          </p:nvSpPr>
          <p:spPr>
            <a:xfrm>
              <a:off x="4991425" y="3755775"/>
              <a:ext cx="100850" cy="52000"/>
            </a:xfrm>
            <a:custGeom>
              <a:rect b="b" l="l" r="r" t="t"/>
              <a:pathLst>
                <a:path extrusionOk="0" h="2080" w="403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1" name="Google Shape;8751;p82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8752" name="Google Shape;8752;p82"/>
            <p:cNvSpPr/>
            <p:nvPr/>
          </p:nvSpPr>
          <p:spPr>
            <a:xfrm>
              <a:off x="5155250" y="4042450"/>
              <a:ext cx="66975" cy="104800"/>
            </a:xfrm>
            <a:custGeom>
              <a:rect b="b" l="l" r="r" t="t"/>
              <a:pathLst>
                <a:path extrusionOk="0" h="4192" w="2679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82"/>
            <p:cNvSpPr/>
            <p:nvPr/>
          </p:nvSpPr>
          <p:spPr>
            <a:xfrm>
              <a:off x="5065450" y="3962900"/>
              <a:ext cx="88250" cy="52025"/>
            </a:xfrm>
            <a:custGeom>
              <a:rect b="b" l="l" r="r" t="t"/>
              <a:pathLst>
                <a:path extrusionOk="0" h="2081" w="353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82"/>
            <p:cNvSpPr/>
            <p:nvPr/>
          </p:nvSpPr>
          <p:spPr>
            <a:xfrm>
              <a:off x="5056800" y="4032225"/>
              <a:ext cx="104000" cy="226075"/>
            </a:xfrm>
            <a:custGeom>
              <a:rect b="b" l="l" r="r" t="t"/>
              <a:pathLst>
                <a:path extrusionOk="0" h="9043" w="416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5" name="Google Shape;8755;p82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8756" name="Google Shape;8756;p82"/>
            <p:cNvSpPr/>
            <p:nvPr/>
          </p:nvSpPr>
          <p:spPr>
            <a:xfrm>
              <a:off x="6220900" y="41645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7" name="Google Shape;8757;p82"/>
            <p:cNvSpPr/>
            <p:nvPr/>
          </p:nvSpPr>
          <p:spPr>
            <a:xfrm>
              <a:off x="6168925" y="3972375"/>
              <a:ext cx="227650" cy="259925"/>
            </a:xfrm>
            <a:custGeom>
              <a:rect b="b" l="l" r="r" t="t"/>
              <a:pathLst>
                <a:path extrusionOk="0" h="10397" w="9106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p82"/>
            <p:cNvSpPr/>
            <p:nvPr/>
          </p:nvSpPr>
          <p:spPr>
            <a:xfrm>
              <a:off x="6228775" y="3936925"/>
              <a:ext cx="106350" cy="53575"/>
            </a:xfrm>
            <a:custGeom>
              <a:rect b="b" l="l" r="r" t="t"/>
              <a:pathLst>
                <a:path extrusionOk="0" h="2143" w="4254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p82"/>
            <p:cNvSpPr/>
            <p:nvPr/>
          </p:nvSpPr>
          <p:spPr>
            <a:xfrm>
              <a:off x="6412300" y="4059000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82"/>
            <p:cNvSpPr/>
            <p:nvPr/>
          </p:nvSpPr>
          <p:spPr>
            <a:xfrm>
              <a:off x="6413875" y="4007025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82"/>
            <p:cNvSpPr/>
            <p:nvPr/>
          </p:nvSpPr>
          <p:spPr>
            <a:xfrm>
              <a:off x="6417800" y="4173200"/>
              <a:ext cx="43350" cy="43350"/>
            </a:xfrm>
            <a:custGeom>
              <a:rect b="b" l="l" r="r" t="t"/>
              <a:pathLst>
                <a:path extrusionOk="0" h="1734" w="1734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2" name="Google Shape;8762;p82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8763" name="Google Shape;8763;p82"/>
            <p:cNvSpPr/>
            <p:nvPr/>
          </p:nvSpPr>
          <p:spPr>
            <a:xfrm>
              <a:off x="1691275" y="3351700"/>
              <a:ext cx="278050" cy="197725"/>
            </a:xfrm>
            <a:custGeom>
              <a:rect b="b" l="l" r="r" t="t"/>
              <a:pathLst>
                <a:path extrusionOk="0" h="7909" w="11122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82"/>
            <p:cNvSpPr/>
            <p:nvPr/>
          </p:nvSpPr>
          <p:spPr>
            <a:xfrm>
              <a:off x="1674750" y="3254050"/>
              <a:ext cx="277250" cy="197900"/>
            </a:xfrm>
            <a:custGeom>
              <a:rect b="b" l="l" r="r" t="t"/>
              <a:pathLst>
                <a:path extrusionOk="0" h="7916" w="1109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82"/>
            <p:cNvSpPr/>
            <p:nvPr/>
          </p:nvSpPr>
          <p:spPr>
            <a:xfrm>
              <a:off x="1727500" y="3306825"/>
              <a:ext cx="189075" cy="189050"/>
            </a:xfrm>
            <a:custGeom>
              <a:rect b="b" l="l" r="r" t="t"/>
              <a:pathLst>
                <a:path extrusionOk="0" h="7562" w="7563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6" name="Google Shape;8766;p82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8767" name="Google Shape;8767;p82"/>
            <p:cNvSpPr/>
            <p:nvPr/>
          </p:nvSpPr>
          <p:spPr>
            <a:xfrm>
              <a:off x="1829900" y="3808550"/>
              <a:ext cx="18150" cy="35450"/>
            </a:xfrm>
            <a:custGeom>
              <a:rect b="b" l="l" r="r" t="t"/>
              <a:pathLst>
                <a:path extrusionOk="0" h="1418" w="726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82"/>
            <p:cNvSpPr/>
            <p:nvPr/>
          </p:nvSpPr>
          <p:spPr>
            <a:xfrm>
              <a:off x="1795250" y="3755775"/>
              <a:ext cx="18125" cy="35450"/>
            </a:xfrm>
            <a:custGeom>
              <a:rect b="b" l="l" r="r" t="t"/>
              <a:pathLst>
                <a:path extrusionOk="0" h="1418" w="725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82"/>
            <p:cNvSpPr/>
            <p:nvPr/>
          </p:nvSpPr>
          <p:spPr>
            <a:xfrm>
              <a:off x="1687350" y="3618725"/>
              <a:ext cx="270175" cy="295375"/>
            </a:xfrm>
            <a:custGeom>
              <a:rect b="b" l="l" r="r" t="t"/>
              <a:pathLst>
                <a:path extrusionOk="0" h="11815" w="10807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0" name="Google Shape;8770;p82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8771" name="Google Shape;8771;p82"/>
            <p:cNvSpPr/>
            <p:nvPr/>
          </p:nvSpPr>
          <p:spPr>
            <a:xfrm>
              <a:off x="1796825" y="39826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82"/>
            <p:cNvSpPr/>
            <p:nvPr/>
          </p:nvSpPr>
          <p:spPr>
            <a:xfrm>
              <a:off x="1672375" y="4092075"/>
              <a:ext cx="297750" cy="185900"/>
            </a:xfrm>
            <a:custGeom>
              <a:rect b="b" l="l" r="r" t="t"/>
              <a:pathLst>
                <a:path extrusionOk="0" h="7436" w="1191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82"/>
            <p:cNvSpPr/>
            <p:nvPr/>
          </p:nvSpPr>
          <p:spPr>
            <a:xfrm>
              <a:off x="1778700" y="4051125"/>
              <a:ext cx="86675" cy="69325"/>
            </a:xfrm>
            <a:custGeom>
              <a:rect b="b" l="l" r="r" t="t"/>
              <a:pathLst>
                <a:path extrusionOk="0" h="2773" w="3467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4" name="Google Shape;8774;p82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8775" name="Google Shape;8775;p82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82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82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82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82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82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82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82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83" name="Google Shape;8783;p82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8784" name="Google Shape;8784;p82"/>
            <p:cNvSpPr/>
            <p:nvPr/>
          </p:nvSpPr>
          <p:spPr>
            <a:xfrm>
              <a:off x="3628825" y="3724275"/>
              <a:ext cx="18150" cy="16550"/>
            </a:xfrm>
            <a:custGeom>
              <a:rect b="b" l="l" r="r" t="t"/>
              <a:pathLst>
                <a:path extrusionOk="0" h="662" w="726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82"/>
            <p:cNvSpPr/>
            <p:nvPr/>
          </p:nvSpPr>
          <p:spPr>
            <a:xfrm>
              <a:off x="3590250" y="3689400"/>
              <a:ext cx="94525" cy="86675"/>
            </a:xfrm>
            <a:custGeom>
              <a:rect b="b" l="l" r="r" t="t"/>
              <a:pathLst>
                <a:path extrusionOk="0" h="3467" w="3781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82"/>
            <p:cNvSpPr/>
            <p:nvPr/>
          </p:nvSpPr>
          <p:spPr>
            <a:xfrm>
              <a:off x="3674525" y="3601400"/>
              <a:ext cx="118150" cy="118950"/>
            </a:xfrm>
            <a:custGeom>
              <a:rect b="b" l="l" r="r" t="t"/>
              <a:pathLst>
                <a:path extrusionOk="0" h="4758" w="4726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82"/>
            <p:cNvSpPr/>
            <p:nvPr/>
          </p:nvSpPr>
          <p:spPr>
            <a:xfrm>
              <a:off x="3631200" y="3774675"/>
              <a:ext cx="103200" cy="102400"/>
            </a:xfrm>
            <a:custGeom>
              <a:rect b="b" l="l" r="r" t="t"/>
              <a:pathLst>
                <a:path extrusionOk="0" h="4096" w="4128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82"/>
            <p:cNvSpPr/>
            <p:nvPr/>
          </p:nvSpPr>
          <p:spPr>
            <a:xfrm>
              <a:off x="3691850" y="3726625"/>
              <a:ext cx="89800" cy="89050"/>
            </a:xfrm>
            <a:custGeom>
              <a:rect b="b" l="l" r="r" t="t"/>
              <a:pathLst>
                <a:path extrusionOk="0" h="3562" w="3592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82"/>
            <p:cNvSpPr/>
            <p:nvPr/>
          </p:nvSpPr>
          <p:spPr>
            <a:xfrm>
              <a:off x="3505175" y="3767575"/>
              <a:ext cx="120525" cy="118175"/>
            </a:xfrm>
            <a:custGeom>
              <a:rect b="b" l="l" r="r" t="t"/>
              <a:pathLst>
                <a:path extrusionOk="0" h="4727" w="4821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82"/>
            <p:cNvSpPr/>
            <p:nvPr/>
          </p:nvSpPr>
          <p:spPr>
            <a:xfrm>
              <a:off x="3631200" y="3591950"/>
              <a:ext cx="104000" cy="84300"/>
            </a:xfrm>
            <a:custGeom>
              <a:rect b="b" l="l" r="r" t="t"/>
              <a:pathLst>
                <a:path extrusionOk="0" h="3372" w="416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82"/>
            <p:cNvSpPr/>
            <p:nvPr/>
          </p:nvSpPr>
          <p:spPr>
            <a:xfrm>
              <a:off x="3497300" y="3721900"/>
              <a:ext cx="84300" cy="107150"/>
            </a:xfrm>
            <a:custGeom>
              <a:rect b="b" l="l" r="r" t="t"/>
              <a:pathLst>
                <a:path extrusionOk="0" h="4286" w="3372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2" name="Google Shape;8792;p82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8793" name="Google Shape;8793;p82"/>
            <p:cNvSpPr/>
            <p:nvPr/>
          </p:nvSpPr>
          <p:spPr>
            <a:xfrm>
              <a:off x="3660350" y="4035375"/>
              <a:ext cx="132325" cy="155175"/>
            </a:xfrm>
            <a:custGeom>
              <a:rect b="b" l="l" r="r" t="t"/>
              <a:pathLst>
                <a:path extrusionOk="0" h="6207" w="5293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82"/>
            <p:cNvSpPr/>
            <p:nvPr/>
          </p:nvSpPr>
          <p:spPr>
            <a:xfrm>
              <a:off x="3653250" y="3955025"/>
              <a:ext cx="114225" cy="133150"/>
            </a:xfrm>
            <a:custGeom>
              <a:rect b="b" l="l" r="r" t="t"/>
              <a:pathLst>
                <a:path extrusionOk="0" h="5326" w="4569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82"/>
            <p:cNvSpPr/>
            <p:nvPr/>
          </p:nvSpPr>
          <p:spPr>
            <a:xfrm>
              <a:off x="3497300" y="3955025"/>
              <a:ext cx="256000" cy="295400"/>
            </a:xfrm>
            <a:custGeom>
              <a:rect b="b" l="l" r="r" t="t"/>
              <a:pathLst>
                <a:path extrusionOk="0" h="11816" w="1024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6" name="Google Shape;8796;p82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8797" name="Google Shape;8797;p82"/>
            <p:cNvSpPr/>
            <p:nvPr/>
          </p:nvSpPr>
          <p:spPr>
            <a:xfrm>
              <a:off x="5502600" y="32351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82"/>
            <p:cNvSpPr/>
            <p:nvPr/>
          </p:nvSpPr>
          <p:spPr>
            <a:xfrm>
              <a:off x="5555375" y="3253850"/>
              <a:ext cx="35450" cy="34100"/>
            </a:xfrm>
            <a:custGeom>
              <a:rect b="b" l="l" r="r" t="t"/>
              <a:pathLst>
                <a:path extrusionOk="0" h="1364" w="1418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82"/>
            <p:cNvSpPr/>
            <p:nvPr/>
          </p:nvSpPr>
          <p:spPr>
            <a:xfrm>
              <a:off x="5606550" y="335722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82"/>
            <p:cNvSpPr/>
            <p:nvPr/>
          </p:nvSpPr>
          <p:spPr>
            <a:xfrm>
              <a:off x="5364750" y="335722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82"/>
            <p:cNvSpPr/>
            <p:nvPr/>
          </p:nvSpPr>
          <p:spPr>
            <a:xfrm>
              <a:off x="5433275" y="3253850"/>
              <a:ext cx="35475" cy="34100"/>
            </a:xfrm>
            <a:custGeom>
              <a:rect b="b" l="l" r="r" t="t"/>
              <a:pathLst>
                <a:path extrusionOk="0" h="1364" w="1419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82"/>
            <p:cNvSpPr/>
            <p:nvPr/>
          </p:nvSpPr>
          <p:spPr>
            <a:xfrm>
              <a:off x="5380500" y="3287775"/>
              <a:ext cx="37050" cy="25975"/>
            </a:xfrm>
            <a:custGeom>
              <a:rect b="b" l="l" r="r" t="t"/>
              <a:pathLst>
                <a:path extrusionOk="0" h="1039" w="1482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82"/>
            <p:cNvSpPr/>
            <p:nvPr/>
          </p:nvSpPr>
          <p:spPr>
            <a:xfrm>
              <a:off x="5588450" y="3288075"/>
              <a:ext cx="37025" cy="26800"/>
            </a:xfrm>
            <a:custGeom>
              <a:rect b="b" l="l" r="r" t="t"/>
              <a:pathLst>
                <a:path extrusionOk="0" h="1072" w="1481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82"/>
            <p:cNvSpPr/>
            <p:nvPr/>
          </p:nvSpPr>
          <p:spPr>
            <a:xfrm>
              <a:off x="5412025" y="3286350"/>
              <a:ext cx="177225" cy="243750"/>
            </a:xfrm>
            <a:custGeom>
              <a:rect b="b" l="l" r="r" t="t"/>
              <a:pathLst>
                <a:path extrusionOk="0" h="9750" w="7089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5" name="Google Shape;8805;p82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8806" name="Google Shape;8806;p82"/>
            <p:cNvSpPr/>
            <p:nvPr/>
          </p:nvSpPr>
          <p:spPr>
            <a:xfrm>
              <a:off x="5355300" y="3703000"/>
              <a:ext cx="35475" cy="191425"/>
            </a:xfrm>
            <a:custGeom>
              <a:rect b="b" l="l" r="r" t="t"/>
              <a:pathLst>
                <a:path extrusionOk="0" h="7657" w="1419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82"/>
            <p:cNvSpPr/>
            <p:nvPr/>
          </p:nvSpPr>
          <p:spPr>
            <a:xfrm>
              <a:off x="5389175" y="3773100"/>
              <a:ext cx="122900" cy="122900"/>
            </a:xfrm>
            <a:custGeom>
              <a:rect b="b" l="l" r="r" t="t"/>
              <a:pathLst>
                <a:path extrusionOk="0" h="4916" w="4916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82"/>
            <p:cNvSpPr/>
            <p:nvPr/>
          </p:nvSpPr>
          <p:spPr>
            <a:xfrm>
              <a:off x="5527800" y="3598250"/>
              <a:ext cx="105550" cy="35450"/>
            </a:xfrm>
            <a:custGeom>
              <a:rect b="b" l="l" r="r" t="t"/>
              <a:pathLst>
                <a:path extrusionOk="0" h="1418" w="4222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82"/>
            <p:cNvSpPr/>
            <p:nvPr/>
          </p:nvSpPr>
          <p:spPr>
            <a:xfrm>
              <a:off x="5545900" y="3651800"/>
              <a:ext cx="104800" cy="35475"/>
            </a:xfrm>
            <a:custGeom>
              <a:rect b="b" l="l" r="r" t="t"/>
              <a:pathLst>
                <a:path extrusionOk="0" h="1419" w="4192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p82"/>
            <p:cNvSpPr/>
            <p:nvPr/>
          </p:nvSpPr>
          <p:spPr>
            <a:xfrm>
              <a:off x="5529375" y="3754975"/>
              <a:ext cx="122100" cy="35475"/>
            </a:xfrm>
            <a:custGeom>
              <a:rect b="b" l="l" r="r" t="t"/>
              <a:pathLst>
                <a:path extrusionOk="0" h="1419" w="4884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1" name="Google Shape;8811;p82"/>
            <p:cNvSpPr/>
            <p:nvPr/>
          </p:nvSpPr>
          <p:spPr>
            <a:xfrm>
              <a:off x="5511250" y="3703000"/>
              <a:ext cx="140225" cy="33900"/>
            </a:xfrm>
            <a:custGeom>
              <a:rect b="b" l="l" r="r" t="t"/>
              <a:pathLst>
                <a:path extrusionOk="0" h="1356" w="5609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2" name="Google Shape;8812;p82"/>
            <p:cNvSpPr/>
            <p:nvPr/>
          </p:nvSpPr>
          <p:spPr>
            <a:xfrm>
              <a:off x="5529375" y="3808550"/>
              <a:ext cx="122900" cy="87450"/>
            </a:xfrm>
            <a:custGeom>
              <a:rect b="b" l="l" r="r" t="t"/>
              <a:pathLst>
                <a:path extrusionOk="0" h="3498" w="4916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p82"/>
            <p:cNvSpPr/>
            <p:nvPr/>
          </p:nvSpPr>
          <p:spPr>
            <a:xfrm>
              <a:off x="5408075" y="3651025"/>
              <a:ext cx="86675" cy="103975"/>
            </a:xfrm>
            <a:custGeom>
              <a:rect b="b" l="l" r="r" t="t"/>
              <a:pathLst>
                <a:path extrusionOk="0" h="4159" w="3467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4" name="Google Shape;8814;p82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8815" name="Google Shape;8815;p82"/>
            <p:cNvSpPr/>
            <p:nvPr/>
          </p:nvSpPr>
          <p:spPr>
            <a:xfrm>
              <a:off x="5358450" y="4015675"/>
              <a:ext cx="289875" cy="89025"/>
            </a:xfrm>
            <a:custGeom>
              <a:rect b="b" l="l" r="r" t="t"/>
              <a:pathLst>
                <a:path extrusionOk="0" h="3561" w="11595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6" name="Google Shape;8816;p82"/>
            <p:cNvSpPr/>
            <p:nvPr/>
          </p:nvSpPr>
          <p:spPr>
            <a:xfrm>
              <a:off x="5494725" y="41015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p82"/>
            <p:cNvSpPr/>
            <p:nvPr/>
          </p:nvSpPr>
          <p:spPr>
            <a:xfrm>
              <a:off x="5460050" y="4077125"/>
              <a:ext cx="86675" cy="78000"/>
            </a:xfrm>
            <a:custGeom>
              <a:rect b="b" l="l" r="r" t="t"/>
              <a:pathLst>
                <a:path extrusionOk="0" h="3120" w="3467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8" name="Google Shape;8818;p82"/>
            <p:cNvSpPr/>
            <p:nvPr/>
          </p:nvSpPr>
          <p:spPr>
            <a:xfrm>
              <a:off x="5362400" y="4084200"/>
              <a:ext cx="282000" cy="122900"/>
            </a:xfrm>
            <a:custGeom>
              <a:rect b="b" l="l" r="r" t="t"/>
              <a:pathLst>
                <a:path extrusionOk="0" h="4916" w="1128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9" name="Google Shape;8819;p82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8820" name="Google Shape;8820;p82"/>
            <p:cNvSpPr/>
            <p:nvPr/>
          </p:nvSpPr>
          <p:spPr>
            <a:xfrm>
              <a:off x="6683250" y="3202075"/>
              <a:ext cx="17350" cy="43350"/>
            </a:xfrm>
            <a:custGeom>
              <a:rect b="b" l="l" r="r" t="t"/>
              <a:pathLst>
                <a:path extrusionOk="0" h="173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1" name="Google Shape;8821;p82"/>
            <p:cNvSpPr/>
            <p:nvPr/>
          </p:nvSpPr>
          <p:spPr>
            <a:xfrm>
              <a:off x="6613925" y="3236125"/>
              <a:ext cx="35475" cy="34700"/>
            </a:xfrm>
            <a:custGeom>
              <a:rect b="b" l="l" r="r" t="t"/>
              <a:pathLst>
                <a:path extrusionOk="0" h="1388" w="1419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2" name="Google Shape;8822;p82"/>
            <p:cNvSpPr/>
            <p:nvPr/>
          </p:nvSpPr>
          <p:spPr>
            <a:xfrm>
              <a:off x="6734425" y="3236425"/>
              <a:ext cx="35475" cy="34400"/>
            </a:xfrm>
            <a:custGeom>
              <a:rect b="b" l="l" r="r" t="t"/>
              <a:pathLst>
                <a:path extrusionOk="0" h="1376" w="1419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82"/>
            <p:cNvSpPr/>
            <p:nvPr/>
          </p:nvSpPr>
          <p:spPr>
            <a:xfrm>
              <a:off x="6805325" y="3322575"/>
              <a:ext cx="35475" cy="121325"/>
            </a:xfrm>
            <a:custGeom>
              <a:rect b="b" l="l" r="r" t="t"/>
              <a:pathLst>
                <a:path extrusionOk="0" h="4853" w="1419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4" name="Google Shape;8824;p82"/>
            <p:cNvSpPr/>
            <p:nvPr/>
          </p:nvSpPr>
          <p:spPr>
            <a:xfrm>
              <a:off x="6543825" y="3323275"/>
              <a:ext cx="35475" cy="121400"/>
            </a:xfrm>
            <a:custGeom>
              <a:rect b="b" l="l" r="r" t="t"/>
              <a:pathLst>
                <a:path extrusionOk="0" h="4856" w="1419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82"/>
            <p:cNvSpPr/>
            <p:nvPr/>
          </p:nvSpPr>
          <p:spPr>
            <a:xfrm>
              <a:off x="6643075" y="3332025"/>
              <a:ext cx="143375" cy="104000"/>
            </a:xfrm>
            <a:custGeom>
              <a:rect b="b" l="l" r="r" t="t"/>
              <a:pathLst>
                <a:path extrusionOk="0" h="4160" w="5735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6" name="Google Shape;8826;p82"/>
            <p:cNvSpPr/>
            <p:nvPr/>
          </p:nvSpPr>
          <p:spPr>
            <a:xfrm>
              <a:off x="6595025" y="3288700"/>
              <a:ext cx="175675" cy="188725"/>
            </a:xfrm>
            <a:custGeom>
              <a:rect b="b" l="l" r="r" t="t"/>
              <a:pathLst>
                <a:path extrusionOk="0" h="7549" w="7027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7" name="Google Shape;8827;p82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8828" name="Google Shape;8828;p82"/>
            <p:cNvSpPr/>
            <p:nvPr/>
          </p:nvSpPr>
          <p:spPr>
            <a:xfrm>
              <a:off x="2063825" y="3254050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82"/>
            <p:cNvSpPr/>
            <p:nvPr/>
          </p:nvSpPr>
          <p:spPr>
            <a:xfrm>
              <a:off x="2178025" y="3289500"/>
              <a:ext cx="104000" cy="67950"/>
            </a:xfrm>
            <a:custGeom>
              <a:rect b="b" l="l" r="r" t="t"/>
              <a:pathLst>
                <a:path extrusionOk="0" h="2718" w="416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0" name="Google Shape;8830;p82"/>
            <p:cNvSpPr/>
            <p:nvPr/>
          </p:nvSpPr>
          <p:spPr>
            <a:xfrm>
              <a:off x="2070125" y="3444225"/>
              <a:ext cx="106350" cy="69075"/>
            </a:xfrm>
            <a:custGeom>
              <a:rect b="b" l="l" r="r" t="t"/>
              <a:pathLst>
                <a:path extrusionOk="0" h="2763" w="4254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1" name="Google Shape;8831;p82"/>
            <p:cNvSpPr/>
            <p:nvPr/>
          </p:nvSpPr>
          <p:spPr>
            <a:xfrm>
              <a:off x="2219775" y="3375350"/>
              <a:ext cx="89025" cy="85875"/>
            </a:xfrm>
            <a:custGeom>
              <a:rect b="b" l="l" r="r" t="t"/>
              <a:pathLst>
                <a:path extrusionOk="0" h="3435" w="3561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82"/>
            <p:cNvSpPr/>
            <p:nvPr/>
          </p:nvSpPr>
          <p:spPr>
            <a:xfrm>
              <a:off x="2037825" y="3339125"/>
              <a:ext cx="138650" cy="88225"/>
            </a:xfrm>
            <a:custGeom>
              <a:rect b="b" l="l" r="r" t="t"/>
              <a:pathLst>
                <a:path extrusionOk="0" h="3529" w="5546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82"/>
            <p:cNvSpPr/>
            <p:nvPr/>
          </p:nvSpPr>
          <p:spPr>
            <a:xfrm>
              <a:off x="2193775" y="3460400"/>
              <a:ext cx="140225" cy="89825"/>
            </a:xfrm>
            <a:custGeom>
              <a:rect b="b" l="l" r="r" t="t"/>
              <a:pathLst>
                <a:path extrusionOk="0" h="3593" w="5609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4" name="Google Shape;8834;p82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8835" name="Google Shape;8835;p82"/>
            <p:cNvSpPr/>
            <p:nvPr/>
          </p:nvSpPr>
          <p:spPr>
            <a:xfrm>
              <a:off x="2195350" y="372190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p82"/>
            <p:cNvSpPr/>
            <p:nvPr/>
          </p:nvSpPr>
          <p:spPr>
            <a:xfrm>
              <a:off x="2211900" y="3669125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82"/>
            <p:cNvSpPr/>
            <p:nvPr/>
          </p:nvSpPr>
          <p:spPr>
            <a:xfrm>
              <a:off x="2125250" y="3617925"/>
              <a:ext cx="208750" cy="208750"/>
            </a:xfrm>
            <a:custGeom>
              <a:rect b="b" l="l" r="r" t="t"/>
              <a:pathLst>
                <a:path extrusionOk="0" h="8350" w="835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p82"/>
            <p:cNvSpPr/>
            <p:nvPr/>
          </p:nvSpPr>
          <p:spPr>
            <a:xfrm>
              <a:off x="2107150" y="3771525"/>
              <a:ext cx="73275" cy="72475"/>
            </a:xfrm>
            <a:custGeom>
              <a:rect b="b" l="l" r="r" t="t"/>
              <a:pathLst>
                <a:path extrusionOk="0" h="2899" w="2931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p82"/>
            <p:cNvSpPr/>
            <p:nvPr/>
          </p:nvSpPr>
          <p:spPr>
            <a:xfrm>
              <a:off x="2034675" y="3816425"/>
              <a:ext cx="100050" cy="96700"/>
            </a:xfrm>
            <a:custGeom>
              <a:rect b="b" l="l" r="r" t="t"/>
              <a:pathLst>
                <a:path extrusionOk="0" h="3868" w="4002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40" name="Google Shape;8840;p82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8841" name="Google Shape;8841;p82"/>
            <p:cNvSpPr/>
            <p:nvPr/>
          </p:nvSpPr>
          <p:spPr>
            <a:xfrm>
              <a:off x="2072500" y="4085775"/>
              <a:ext cx="88225" cy="86675"/>
            </a:xfrm>
            <a:custGeom>
              <a:rect b="b" l="l" r="r" t="t"/>
              <a:pathLst>
                <a:path extrusionOk="0" h="3467" w="3529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82"/>
            <p:cNvSpPr/>
            <p:nvPr/>
          </p:nvSpPr>
          <p:spPr>
            <a:xfrm>
              <a:off x="2176450" y="398182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3" name="Google Shape;8843;p82"/>
            <p:cNvSpPr/>
            <p:nvPr/>
          </p:nvSpPr>
          <p:spPr>
            <a:xfrm>
              <a:off x="2037825" y="4168475"/>
              <a:ext cx="157550" cy="108725"/>
            </a:xfrm>
            <a:custGeom>
              <a:rect b="b" l="l" r="r" t="t"/>
              <a:pathLst>
                <a:path extrusionOk="0" h="4349" w="6302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44" name="Google Shape;8844;p82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8845" name="Google Shape;8845;p82"/>
            <p:cNvSpPr/>
            <p:nvPr/>
          </p:nvSpPr>
          <p:spPr>
            <a:xfrm>
              <a:off x="4112425" y="3358025"/>
              <a:ext cx="44150" cy="18125"/>
            </a:xfrm>
            <a:custGeom>
              <a:rect b="b" l="l" r="r" t="t"/>
              <a:pathLst>
                <a:path extrusionOk="0" h="725" w="176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p82"/>
            <p:cNvSpPr/>
            <p:nvPr/>
          </p:nvSpPr>
          <p:spPr>
            <a:xfrm>
              <a:off x="4102200" y="3393475"/>
              <a:ext cx="37050" cy="33875"/>
            </a:xfrm>
            <a:custGeom>
              <a:rect b="b" l="l" r="r" t="t"/>
              <a:pathLst>
                <a:path extrusionOk="0" h="1355" w="1482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7" name="Google Shape;8847;p82"/>
            <p:cNvSpPr/>
            <p:nvPr/>
          </p:nvSpPr>
          <p:spPr>
            <a:xfrm>
              <a:off x="4103775" y="33060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8" name="Google Shape;8848;p82"/>
            <p:cNvSpPr/>
            <p:nvPr/>
          </p:nvSpPr>
          <p:spPr>
            <a:xfrm>
              <a:off x="3860400" y="3306025"/>
              <a:ext cx="105550" cy="104800"/>
            </a:xfrm>
            <a:custGeom>
              <a:rect b="b" l="l" r="r" t="t"/>
              <a:pathLst>
                <a:path extrusionOk="0" h="4192" w="422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p82"/>
            <p:cNvSpPr/>
            <p:nvPr/>
          </p:nvSpPr>
          <p:spPr>
            <a:xfrm>
              <a:off x="4050225" y="3254050"/>
              <a:ext cx="35450" cy="208750"/>
            </a:xfrm>
            <a:custGeom>
              <a:rect b="b" l="l" r="r" t="t"/>
              <a:pathLst>
                <a:path extrusionOk="0" h="8350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0" name="Google Shape;8850;p82"/>
            <p:cNvSpPr/>
            <p:nvPr/>
          </p:nvSpPr>
          <p:spPr>
            <a:xfrm>
              <a:off x="3912375" y="3426550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1" name="Google Shape;8851;p82"/>
            <p:cNvSpPr/>
            <p:nvPr/>
          </p:nvSpPr>
          <p:spPr>
            <a:xfrm>
              <a:off x="3982475" y="3275325"/>
              <a:ext cx="52000" cy="163850"/>
            </a:xfrm>
            <a:custGeom>
              <a:rect b="b" l="l" r="r" t="t"/>
              <a:pathLst>
                <a:path extrusionOk="0" h="6554" w="208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2" name="Google Shape;8852;p82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8853" name="Google Shape;8853;p82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p82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82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6" name="Google Shape;8856;p82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8857" name="Google Shape;8857;p82"/>
            <p:cNvSpPr/>
            <p:nvPr/>
          </p:nvSpPr>
          <p:spPr>
            <a:xfrm>
              <a:off x="3973825" y="3955025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8" name="Google Shape;8858;p82"/>
            <p:cNvSpPr/>
            <p:nvPr/>
          </p:nvSpPr>
          <p:spPr>
            <a:xfrm>
              <a:off x="3947025" y="40219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p82"/>
            <p:cNvSpPr/>
            <p:nvPr/>
          </p:nvSpPr>
          <p:spPr>
            <a:xfrm>
              <a:off x="4086450" y="4145650"/>
              <a:ext cx="70125" cy="104775"/>
            </a:xfrm>
            <a:custGeom>
              <a:rect b="b" l="l" r="r" t="t"/>
              <a:pathLst>
                <a:path extrusionOk="0" h="4191" w="2805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p82"/>
            <p:cNvSpPr/>
            <p:nvPr/>
          </p:nvSpPr>
          <p:spPr>
            <a:xfrm>
              <a:off x="3860400" y="418030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82"/>
            <p:cNvSpPr/>
            <p:nvPr/>
          </p:nvSpPr>
          <p:spPr>
            <a:xfrm>
              <a:off x="3947025" y="4111775"/>
              <a:ext cx="122125" cy="139425"/>
            </a:xfrm>
            <a:custGeom>
              <a:rect b="b" l="l" r="r" t="t"/>
              <a:pathLst>
                <a:path extrusionOk="0" h="5577" w="4885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2" name="Google Shape;8862;p82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8863" name="Google Shape;8863;p82"/>
            <p:cNvSpPr/>
            <p:nvPr/>
          </p:nvSpPr>
          <p:spPr>
            <a:xfrm>
              <a:off x="5716825" y="3309975"/>
              <a:ext cx="137075" cy="146525"/>
            </a:xfrm>
            <a:custGeom>
              <a:rect b="b" l="l" r="r" t="t"/>
              <a:pathLst>
                <a:path extrusionOk="0" h="5861" w="5483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p82"/>
            <p:cNvSpPr/>
            <p:nvPr/>
          </p:nvSpPr>
          <p:spPr>
            <a:xfrm>
              <a:off x="5794025" y="3235950"/>
              <a:ext cx="145725" cy="133900"/>
            </a:xfrm>
            <a:custGeom>
              <a:rect b="b" l="l" r="r" t="t"/>
              <a:pathLst>
                <a:path extrusionOk="0" h="5356" w="5829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82"/>
            <p:cNvSpPr/>
            <p:nvPr/>
          </p:nvSpPr>
          <p:spPr>
            <a:xfrm>
              <a:off x="5880650" y="3309975"/>
              <a:ext cx="137075" cy="145725"/>
            </a:xfrm>
            <a:custGeom>
              <a:rect b="b" l="l" r="r" t="t"/>
              <a:pathLst>
                <a:path extrusionOk="0" h="5829" w="5483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82"/>
            <p:cNvSpPr/>
            <p:nvPr/>
          </p:nvSpPr>
          <p:spPr>
            <a:xfrm>
              <a:off x="5794025" y="3396625"/>
              <a:ext cx="147300" cy="134700"/>
            </a:xfrm>
            <a:custGeom>
              <a:rect b="b" l="l" r="r" t="t"/>
              <a:pathLst>
                <a:path extrusionOk="0" h="5388" w="5892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7" name="Google Shape;8867;p82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8868" name="Google Shape;8868;p82"/>
            <p:cNvSpPr/>
            <p:nvPr/>
          </p:nvSpPr>
          <p:spPr>
            <a:xfrm>
              <a:off x="5884600" y="3765225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9" name="Google Shape;8869;p82"/>
            <p:cNvSpPr/>
            <p:nvPr/>
          </p:nvSpPr>
          <p:spPr>
            <a:xfrm>
              <a:off x="5727850" y="3669125"/>
              <a:ext cx="35475" cy="216625"/>
            </a:xfrm>
            <a:custGeom>
              <a:rect b="b" l="l" r="r" t="t"/>
              <a:pathLst>
                <a:path extrusionOk="0" h="8665" w="1419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0" name="Google Shape;8870;p82"/>
            <p:cNvSpPr/>
            <p:nvPr/>
          </p:nvSpPr>
          <p:spPr>
            <a:xfrm>
              <a:off x="5779825" y="3677800"/>
              <a:ext cx="174900" cy="207950"/>
            </a:xfrm>
            <a:custGeom>
              <a:rect b="b" l="l" r="r" t="t"/>
              <a:pathLst>
                <a:path extrusionOk="0" h="8318" w="6996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p82"/>
            <p:cNvSpPr/>
            <p:nvPr/>
          </p:nvSpPr>
          <p:spPr>
            <a:xfrm>
              <a:off x="5815275" y="3781750"/>
              <a:ext cx="66200" cy="17350"/>
            </a:xfrm>
            <a:custGeom>
              <a:rect b="b" l="l" r="r" t="t"/>
              <a:pathLst>
                <a:path extrusionOk="0" h="694" w="2648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p82"/>
            <p:cNvSpPr/>
            <p:nvPr/>
          </p:nvSpPr>
          <p:spPr>
            <a:xfrm>
              <a:off x="5727850" y="3609275"/>
              <a:ext cx="226075" cy="51225"/>
            </a:xfrm>
            <a:custGeom>
              <a:rect b="b" l="l" r="r" t="t"/>
              <a:pathLst>
                <a:path extrusionOk="0" h="2049" w="9043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3" name="Google Shape;8873;p82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8874" name="Google Shape;8874;p82"/>
            <p:cNvSpPr/>
            <p:nvPr/>
          </p:nvSpPr>
          <p:spPr>
            <a:xfrm>
              <a:off x="5736525" y="4153525"/>
              <a:ext cx="121300" cy="105550"/>
            </a:xfrm>
            <a:custGeom>
              <a:rect b="b" l="l" r="r" t="t"/>
              <a:pathLst>
                <a:path extrusionOk="0" h="4222" w="4852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5" name="Google Shape;8875;p82"/>
            <p:cNvSpPr/>
            <p:nvPr/>
          </p:nvSpPr>
          <p:spPr>
            <a:xfrm>
              <a:off x="5833400" y="41684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6" name="Google Shape;8876;p82"/>
            <p:cNvSpPr/>
            <p:nvPr/>
          </p:nvSpPr>
          <p:spPr>
            <a:xfrm>
              <a:off x="5875925" y="4153525"/>
              <a:ext cx="120525" cy="105550"/>
            </a:xfrm>
            <a:custGeom>
              <a:rect b="b" l="l" r="r" t="t"/>
              <a:pathLst>
                <a:path extrusionOk="0" h="4222" w="4821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82"/>
            <p:cNvSpPr/>
            <p:nvPr/>
          </p:nvSpPr>
          <p:spPr>
            <a:xfrm>
              <a:off x="5754625" y="3963700"/>
              <a:ext cx="224500" cy="154400"/>
            </a:xfrm>
            <a:custGeom>
              <a:rect b="b" l="l" r="r" t="t"/>
              <a:pathLst>
                <a:path extrusionOk="0" h="6176" w="898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8" name="Google Shape;8878;p82"/>
            <p:cNvSpPr/>
            <p:nvPr/>
          </p:nvSpPr>
          <p:spPr>
            <a:xfrm>
              <a:off x="5806625" y="3998350"/>
              <a:ext cx="69325" cy="52025"/>
            </a:xfrm>
            <a:custGeom>
              <a:rect b="b" l="l" r="r" t="t"/>
              <a:pathLst>
                <a:path extrusionOk="0" h="2081" w="2773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9" name="Google Shape;8879;p82"/>
            <p:cNvSpPr/>
            <p:nvPr/>
          </p:nvSpPr>
          <p:spPr>
            <a:xfrm>
              <a:off x="5893250" y="3999150"/>
              <a:ext cx="34675" cy="51225"/>
            </a:xfrm>
            <a:custGeom>
              <a:rect b="b" l="l" r="r" t="t"/>
              <a:pathLst>
                <a:path extrusionOk="0" h="2049" w="1387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0" name="Google Shape;8880;p82"/>
            <p:cNvSpPr/>
            <p:nvPr/>
          </p:nvSpPr>
          <p:spPr>
            <a:xfrm>
              <a:off x="5806625" y="4049550"/>
              <a:ext cx="121300" cy="104000"/>
            </a:xfrm>
            <a:custGeom>
              <a:rect b="b" l="l" r="r" t="t"/>
              <a:pathLst>
                <a:path extrusionOk="0" h="4160" w="4852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1" name="Google Shape;8881;p82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8882" name="Google Shape;8882;p82"/>
            <p:cNvSpPr/>
            <p:nvPr/>
          </p:nvSpPr>
          <p:spPr>
            <a:xfrm>
              <a:off x="6657250" y="3604550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82"/>
            <p:cNvSpPr/>
            <p:nvPr/>
          </p:nvSpPr>
          <p:spPr>
            <a:xfrm>
              <a:off x="6553275" y="3777825"/>
              <a:ext cx="296975" cy="122900"/>
            </a:xfrm>
            <a:custGeom>
              <a:rect b="b" l="l" r="r" t="t"/>
              <a:pathLst>
                <a:path extrusionOk="0" h="4916" w="11879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4" name="Google Shape;8884;p82"/>
            <p:cNvSpPr/>
            <p:nvPr/>
          </p:nvSpPr>
          <p:spPr>
            <a:xfrm>
              <a:off x="6755700" y="3640000"/>
              <a:ext cx="74850" cy="121300"/>
            </a:xfrm>
            <a:custGeom>
              <a:rect b="b" l="l" r="r" t="t"/>
              <a:pathLst>
                <a:path extrusionOk="0" h="4852" w="2994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5" name="Google Shape;8885;p82"/>
            <p:cNvSpPr/>
            <p:nvPr/>
          </p:nvSpPr>
          <p:spPr>
            <a:xfrm>
              <a:off x="6570600" y="3640000"/>
              <a:ext cx="74850" cy="121300"/>
            </a:xfrm>
            <a:custGeom>
              <a:rect b="b" l="l" r="r" t="t"/>
              <a:pathLst>
                <a:path extrusionOk="0" h="4852" w="2994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82"/>
            <p:cNvSpPr/>
            <p:nvPr/>
          </p:nvSpPr>
          <p:spPr>
            <a:xfrm>
              <a:off x="6707650" y="3688025"/>
              <a:ext cx="70925" cy="70925"/>
            </a:xfrm>
            <a:custGeom>
              <a:rect b="b" l="l" r="r" t="t"/>
              <a:pathLst>
                <a:path extrusionOk="0" h="2837" w="2837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p82"/>
            <p:cNvSpPr/>
            <p:nvPr/>
          </p:nvSpPr>
          <p:spPr>
            <a:xfrm>
              <a:off x="6621025" y="3688825"/>
              <a:ext cx="70900" cy="73275"/>
            </a:xfrm>
            <a:custGeom>
              <a:rect b="b" l="l" r="r" t="t"/>
              <a:pathLst>
                <a:path extrusionOk="0" h="2931" w="2836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891" name="Shape 8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2" name="Google Shape;8892;p83"/>
          <p:cNvSpPr txBox="1"/>
          <p:nvPr>
            <p:ph idx="4294967295" type="title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3" name="Google Shape;8893;p83"/>
          <p:cNvSpPr txBox="1"/>
          <p:nvPr>
            <p:ph idx="4294967295" type="title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94" name="Google Shape;8894;p83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8895" name="Google Shape;8895;p83"/>
            <p:cNvSpPr/>
            <p:nvPr/>
          </p:nvSpPr>
          <p:spPr>
            <a:xfrm>
              <a:off x="-35814600" y="3202075"/>
              <a:ext cx="51225" cy="202450"/>
            </a:xfrm>
            <a:custGeom>
              <a:rect b="b" l="l" r="r" t="t"/>
              <a:pathLst>
                <a:path extrusionOk="0" h="8098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6" name="Google Shape;8896;p83"/>
            <p:cNvSpPr/>
            <p:nvPr/>
          </p:nvSpPr>
          <p:spPr>
            <a:xfrm>
              <a:off x="-35814600" y="3407650"/>
              <a:ext cx="242625" cy="68550"/>
            </a:xfrm>
            <a:custGeom>
              <a:rect b="b" l="l" r="r" t="t"/>
              <a:pathLst>
                <a:path extrusionOk="0" h="2742" w="9705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7" name="Google Shape;8897;p83"/>
            <p:cNvSpPr/>
            <p:nvPr/>
          </p:nvSpPr>
          <p:spPr>
            <a:xfrm>
              <a:off x="-35627125" y="3450950"/>
              <a:ext cx="55150" cy="25250"/>
            </a:xfrm>
            <a:custGeom>
              <a:rect b="b" l="l" r="r" t="t"/>
              <a:pathLst>
                <a:path extrusionOk="0" h="1010" w="2206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8" name="Google Shape;8898;p83"/>
            <p:cNvSpPr/>
            <p:nvPr/>
          </p:nvSpPr>
          <p:spPr>
            <a:xfrm>
              <a:off x="-35703525" y="3305250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9" name="Google Shape;8899;p83"/>
            <p:cNvSpPr/>
            <p:nvPr/>
          </p:nvSpPr>
          <p:spPr>
            <a:xfrm>
              <a:off x="-35677550" y="3254050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0" name="Google Shape;8900;p83"/>
            <p:cNvSpPr/>
            <p:nvPr/>
          </p:nvSpPr>
          <p:spPr>
            <a:xfrm>
              <a:off x="-35746850" y="3202075"/>
              <a:ext cx="171725" cy="189050"/>
            </a:xfrm>
            <a:custGeom>
              <a:rect b="b" l="l" r="r" t="t"/>
              <a:pathLst>
                <a:path extrusionOk="0" h="7562" w="6869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p83"/>
            <p:cNvSpPr/>
            <p:nvPr/>
          </p:nvSpPr>
          <p:spPr>
            <a:xfrm>
              <a:off x="-35677550" y="3450950"/>
              <a:ext cx="34675" cy="42575"/>
            </a:xfrm>
            <a:custGeom>
              <a:rect b="b" l="l" r="r" t="t"/>
              <a:pathLst>
                <a:path extrusionOk="0" h="1703" w="1387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2" name="Google Shape;8902;p83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8903" name="Google Shape;8903;p83"/>
            <p:cNvSpPr/>
            <p:nvPr/>
          </p:nvSpPr>
          <p:spPr>
            <a:xfrm>
              <a:off x="-35772850" y="3612425"/>
              <a:ext cx="155200" cy="142575"/>
            </a:xfrm>
            <a:custGeom>
              <a:rect b="b" l="l" r="r" t="t"/>
              <a:pathLst>
                <a:path extrusionOk="0" h="5703" w="6208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4" name="Google Shape;8904;p83"/>
            <p:cNvSpPr/>
            <p:nvPr/>
          </p:nvSpPr>
          <p:spPr>
            <a:xfrm>
              <a:off x="-35621625" y="3694325"/>
              <a:ext cx="73275" cy="143375"/>
            </a:xfrm>
            <a:custGeom>
              <a:rect b="b" l="l" r="r" t="t"/>
              <a:pathLst>
                <a:path extrusionOk="0" h="5735" w="2931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p83"/>
            <p:cNvSpPr/>
            <p:nvPr/>
          </p:nvSpPr>
          <p:spPr>
            <a:xfrm>
              <a:off x="-35827200" y="3748675"/>
              <a:ext cx="263100" cy="104000"/>
            </a:xfrm>
            <a:custGeom>
              <a:rect b="b" l="l" r="r" t="t"/>
              <a:pathLst>
                <a:path extrusionOk="0" h="4160" w="10524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6" name="Google Shape;8906;p83"/>
            <p:cNvSpPr/>
            <p:nvPr/>
          </p:nvSpPr>
          <p:spPr>
            <a:xfrm>
              <a:off x="-35831925" y="3635275"/>
              <a:ext cx="41775" cy="85075"/>
            </a:xfrm>
            <a:custGeom>
              <a:rect b="b" l="l" r="r" t="t"/>
              <a:pathLst>
                <a:path extrusionOk="0" h="3403" w="1671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7" name="Google Shape;8907;p83"/>
            <p:cNvSpPr/>
            <p:nvPr/>
          </p:nvSpPr>
          <p:spPr>
            <a:xfrm>
              <a:off x="-35601150" y="3635275"/>
              <a:ext cx="43350" cy="85075"/>
            </a:xfrm>
            <a:custGeom>
              <a:rect b="b" l="l" r="r" t="t"/>
              <a:pathLst>
                <a:path extrusionOk="0" h="3403" w="1734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8" name="Google Shape;8908;p83"/>
            <p:cNvSpPr/>
            <p:nvPr/>
          </p:nvSpPr>
          <p:spPr>
            <a:xfrm>
              <a:off x="-35750000" y="3561025"/>
              <a:ext cx="111075" cy="35675"/>
            </a:xfrm>
            <a:custGeom>
              <a:rect b="b" l="l" r="r" t="t"/>
              <a:pathLst>
                <a:path extrusionOk="0" h="1427" w="4443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9" name="Google Shape;8909;p83"/>
            <p:cNvSpPr/>
            <p:nvPr/>
          </p:nvSpPr>
          <p:spPr>
            <a:xfrm>
              <a:off x="-35839800" y="3694325"/>
              <a:ext cx="72500" cy="143375"/>
            </a:xfrm>
            <a:custGeom>
              <a:rect b="b" l="l" r="r" t="t"/>
              <a:pathLst>
                <a:path extrusionOk="0" h="5735" w="290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10" name="Google Shape;8910;p83"/>
          <p:cNvSpPr/>
          <p:nvPr/>
        </p:nvSpPr>
        <p:spPr>
          <a:xfrm>
            <a:off x="845859" y="2409404"/>
            <a:ext cx="355557" cy="353645"/>
          </a:xfrm>
          <a:custGeom>
            <a:rect b="b" l="l" r="r" t="t"/>
            <a:pathLst>
              <a:path extrusionOk="0" h="11658" w="11721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11" name="Google Shape;8911;p83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8912" name="Google Shape;8912;p83"/>
            <p:cNvSpPr/>
            <p:nvPr/>
          </p:nvSpPr>
          <p:spPr>
            <a:xfrm>
              <a:off x="-33852625" y="3313925"/>
              <a:ext cx="128425" cy="49625"/>
            </a:xfrm>
            <a:custGeom>
              <a:rect b="b" l="l" r="r" t="t"/>
              <a:pathLst>
                <a:path extrusionOk="0" h="1985" w="5137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3" name="Google Shape;8913;p83"/>
            <p:cNvSpPr/>
            <p:nvPr/>
          </p:nvSpPr>
          <p:spPr>
            <a:xfrm>
              <a:off x="-33866000" y="3328875"/>
              <a:ext cx="153600" cy="103200"/>
            </a:xfrm>
            <a:custGeom>
              <a:rect b="b" l="l" r="r" t="t"/>
              <a:pathLst>
                <a:path extrusionOk="0" h="4128" w="6144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p83"/>
            <p:cNvSpPr/>
            <p:nvPr/>
          </p:nvSpPr>
          <p:spPr>
            <a:xfrm>
              <a:off x="-34003850" y="3279250"/>
              <a:ext cx="189050" cy="188275"/>
            </a:xfrm>
            <a:custGeom>
              <a:rect b="b" l="l" r="r" t="t"/>
              <a:pathLst>
                <a:path extrusionOk="0" h="7531" w="7562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5" name="Google Shape;8915;p83"/>
            <p:cNvSpPr/>
            <p:nvPr/>
          </p:nvSpPr>
          <p:spPr>
            <a:xfrm>
              <a:off x="-34003850" y="3227275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6" name="Google Shape;8916;p83"/>
            <p:cNvSpPr/>
            <p:nvPr/>
          </p:nvSpPr>
          <p:spPr>
            <a:xfrm>
              <a:off x="-34003850" y="3484050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7" name="Google Shape;8917;p83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8918" name="Google Shape;8918;p83"/>
            <p:cNvSpPr/>
            <p:nvPr/>
          </p:nvSpPr>
          <p:spPr>
            <a:xfrm>
              <a:off x="-33832150" y="3585850"/>
              <a:ext cx="103200" cy="154200"/>
            </a:xfrm>
            <a:custGeom>
              <a:rect b="b" l="l" r="r" t="t"/>
              <a:pathLst>
                <a:path extrusionOk="0" h="6168" w="4128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9" name="Google Shape;8919;p83"/>
            <p:cNvSpPr/>
            <p:nvPr/>
          </p:nvSpPr>
          <p:spPr>
            <a:xfrm>
              <a:off x="-34004625" y="3690400"/>
              <a:ext cx="155175" cy="187475"/>
            </a:xfrm>
            <a:custGeom>
              <a:rect b="b" l="l" r="r" t="t"/>
              <a:pathLst>
                <a:path extrusionOk="0" h="7499" w="6207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0" name="Google Shape;8920;p83"/>
            <p:cNvSpPr/>
            <p:nvPr/>
          </p:nvSpPr>
          <p:spPr>
            <a:xfrm>
              <a:off x="-33936100" y="36210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1" name="Google Shape;8921;p83"/>
            <p:cNvSpPr/>
            <p:nvPr/>
          </p:nvSpPr>
          <p:spPr>
            <a:xfrm>
              <a:off x="-33952650" y="3690125"/>
              <a:ext cx="155975" cy="186950"/>
            </a:xfrm>
            <a:custGeom>
              <a:rect b="b" l="l" r="r" t="t"/>
              <a:pathLst>
                <a:path extrusionOk="0" h="7478" w="6239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2" name="Google Shape;8922;p83"/>
            <p:cNvSpPr/>
            <p:nvPr/>
          </p:nvSpPr>
          <p:spPr>
            <a:xfrm>
              <a:off x="-33849475" y="3758125"/>
              <a:ext cx="137075" cy="33100"/>
            </a:xfrm>
            <a:custGeom>
              <a:rect b="b" l="l" r="r" t="t"/>
              <a:pathLst>
                <a:path extrusionOk="0" h="1324" w="5483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23" name="Google Shape;8923;p83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8924" name="Google Shape;8924;p83"/>
            <p:cNvSpPr/>
            <p:nvPr/>
          </p:nvSpPr>
          <p:spPr>
            <a:xfrm>
              <a:off x="-33952650" y="3998350"/>
              <a:ext cx="186700" cy="186700"/>
            </a:xfrm>
            <a:custGeom>
              <a:rect b="b" l="l" r="r" t="t"/>
              <a:pathLst>
                <a:path extrusionOk="0" h="7468" w="7468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5" name="Google Shape;8925;p83"/>
            <p:cNvSpPr/>
            <p:nvPr/>
          </p:nvSpPr>
          <p:spPr>
            <a:xfrm>
              <a:off x="-33944775" y="3945575"/>
              <a:ext cx="232375" cy="247350"/>
            </a:xfrm>
            <a:custGeom>
              <a:rect b="b" l="l" r="r" t="t"/>
              <a:pathLst>
                <a:path extrusionOk="0" h="9894" w="9295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6" name="Google Shape;8926;p83"/>
            <p:cNvSpPr/>
            <p:nvPr/>
          </p:nvSpPr>
          <p:spPr>
            <a:xfrm>
              <a:off x="-34005425" y="3987325"/>
              <a:ext cx="237100" cy="250500"/>
            </a:xfrm>
            <a:custGeom>
              <a:rect b="b" l="l" r="r" t="t"/>
              <a:pathLst>
                <a:path extrusionOk="0" h="10020" w="9484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27" name="Google Shape;8927;p83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8928" name="Google Shape;8928;p83"/>
            <p:cNvSpPr/>
            <p:nvPr/>
          </p:nvSpPr>
          <p:spPr>
            <a:xfrm>
              <a:off x="-32171050" y="3279250"/>
              <a:ext cx="291450" cy="153625"/>
            </a:xfrm>
            <a:custGeom>
              <a:rect b="b" l="l" r="r" t="t"/>
              <a:pathLst>
                <a:path extrusionOk="0" h="6145" w="11658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83"/>
            <p:cNvSpPr/>
            <p:nvPr/>
          </p:nvSpPr>
          <p:spPr>
            <a:xfrm>
              <a:off x="-32067075" y="331392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0" name="Google Shape;8930;p83"/>
            <p:cNvSpPr/>
            <p:nvPr/>
          </p:nvSpPr>
          <p:spPr>
            <a:xfrm>
              <a:off x="-32171050" y="3450950"/>
              <a:ext cx="291450" cy="34700"/>
            </a:xfrm>
            <a:custGeom>
              <a:rect b="b" l="l" r="r" t="t"/>
              <a:pathLst>
                <a:path extrusionOk="0" h="1388" w="11658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1" name="Google Shape;8931;p83"/>
            <p:cNvSpPr/>
            <p:nvPr/>
          </p:nvSpPr>
          <p:spPr>
            <a:xfrm>
              <a:off x="-32174975" y="3192625"/>
              <a:ext cx="295375" cy="70125"/>
            </a:xfrm>
            <a:custGeom>
              <a:rect b="b" l="l" r="r" t="t"/>
              <a:pathLst>
                <a:path extrusionOk="0" h="2805" w="11815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32" name="Google Shape;8932;p83"/>
          <p:cNvSpPr/>
          <p:nvPr/>
        </p:nvSpPr>
        <p:spPr>
          <a:xfrm>
            <a:off x="1728170" y="3353079"/>
            <a:ext cx="363201" cy="354859"/>
          </a:xfrm>
          <a:custGeom>
            <a:rect b="b" l="l" r="r" t="t"/>
            <a:pathLst>
              <a:path extrusionOk="0" h="11698" w="11973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3" name="Google Shape;8933;p83"/>
          <p:cNvSpPr/>
          <p:nvPr/>
        </p:nvSpPr>
        <p:spPr>
          <a:xfrm>
            <a:off x="1732948" y="3818164"/>
            <a:ext cx="353645" cy="354586"/>
          </a:xfrm>
          <a:custGeom>
            <a:rect b="b" l="l" r="r" t="t"/>
            <a:pathLst>
              <a:path extrusionOk="0" h="11689" w="11658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34" name="Google Shape;8934;p83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8935" name="Google Shape;8935;p83"/>
            <p:cNvSpPr/>
            <p:nvPr/>
          </p:nvSpPr>
          <p:spPr>
            <a:xfrm>
              <a:off x="-30328000" y="3184750"/>
              <a:ext cx="258375" cy="120950"/>
            </a:xfrm>
            <a:custGeom>
              <a:rect b="b" l="l" r="r" t="t"/>
              <a:pathLst>
                <a:path extrusionOk="0" h="4838" w="10335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6" name="Google Shape;8936;p83"/>
            <p:cNvSpPr/>
            <p:nvPr/>
          </p:nvSpPr>
          <p:spPr>
            <a:xfrm>
              <a:off x="-30310675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p83"/>
            <p:cNvSpPr/>
            <p:nvPr/>
          </p:nvSpPr>
          <p:spPr>
            <a:xfrm>
              <a:off x="-30345325" y="3408425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83"/>
            <p:cNvSpPr/>
            <p:nvPr/>
          </p:nvSpPr>
          <p:spPr>
            <a:xfrm>
              <a:off x="-30156300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9" name="Google Shape;8939;p83"/>
            <p:cNvSpPr/>
            <p:nvPr/>
          </p:nvSpPr>
          <p:spPr>
            <a:xfrm>
              <a:off x="-30190950" y="3408425"/>
              <a:ext cx="137850" cy="67775"/>
            </a:xfrm>
            <a:custGeom>
              <a:rect b="b" l="l" r="r" t="t"/>
              <a:pathLst>
                <a:path extrusionOk="0" h="2711" w="5514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0" name="Google Shape;8940;p83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8941" name="Google Shape;8941;p83"/>
            <p:cNvSpPr/>
            <p:nvPr/>
          </p:nvSpPr>
          <p:spPr>
            <a:xfrm>
              <a:off x="-35414475" y="3304600"/>
              <a:ext cx="154400" cy="85975"/>
            </a:xfrm>
            <a:custGeom>
              <a:rect b="b" l="l" r="r" t="t"/>
              <a:pathLst>
                <a:path extrusionOk="0" h="3439" w="6176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2" name="Google Shape;8942;p83"/>
            <p:cNvSpPr/>
            <p:nvPr/>
          </p:nvSpPr>
          <p:spPr>
            <a:xfrm>
              <a:off x="-35413700" y="3202075"/>
              <a:ext cx="34700" cy="103200"/>
            </a:xfrm>
            <a:custGeom>
              <a:rect b="b" l="l" r="r" t="t"/>
              <a:pathLst>
                <a:path extrusionOk="0" h="4128" w="1388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3" name="Google Shape;8943;p83"/>
            <p:cNvSpPr/>
            <p:nvPr/>
          </p:nvSpPr>
          <p:spPr>
            <a:xfrm>
              <a:off x="-35413700" y="3389525"/>
              <a:ext cx="34700" cy="103250"/>
            </a:xfrm>
            <a:custGeom>
              <a:rect b="b" l="l" r="r" t="t"/>
              <a:pathLst>
                <a:path extrusionOk="0" h="4130" w="1388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4" name="Google Shape;8944;p83"/>
            <p:cNvSpPr/>
            <p:nvPr/>
          </p:nvSpPr>
          <p:spPr>
            <a:xfrm>
              <a:off x="-35292400" y="3202075"/>
              <a:ext cx="33900" cy="103200"/>
            </a:xfrm>
            <a:custGeom>
              <a:rect b="b" l="l" r="r" t="t"/>
              <a:pathLst>
                <a:path extrusionOk="0" h="4128" w="1356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83"/>
            <p:cNvSpPr/>
            <p:nvPr/>
          </p:nvSpPr>
          <p:spPr>
            <a:xfrm>
              <a:off x="-35241200" y="3202850"/>
              <a:ext cx="51225" cy="290675"/>
            </a:xfrm>
            <a:custGeom>
              <a:rect b="b" l="l" r="r" t="t"/>
              <a:pathLst>
                <a:path extrusionOk="0" h="11627" w="2049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83"/>
            <p:cNvSpPr/>
            <p:nvPr/>
          </p:nvSpPr>
          <p:spPr>
            <a:xfrm>
              <a:off x="-35292400" y="3389525"/>
              <a:ext cx="33900" cy="104000"/>
            </a:xfrm>
            <a:custGeom>
              <a:rect b="b" l="l" r="r" t="t"/>
              <a:pathLst>
                <a:path extrusionOk="0" h="4160" w="1356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7" name="Google Shape;8947;p83"/>
            <p:cNvSpPr/>
            <p:nvPr/>
          </p:nvSpPr>
          <p:spPr>
            <a:xfrm>
              <a:off x="-35481425" y="3202075"/>
              <a:ext cx="51225" cy="289875"/>
            </a:xfrm>
            <a:custGeom>
              <a:rect b="b" l="l" r="r" t="t"/>
              <a:pathLst>
                <a:path extrusionOk="0" h="11595" w="2049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8" name="Google Shape;8948;p83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8949" name="Google Shape;8949;p83"/>
            <p:cNvSpPr/>
            <p:nvPr/>
          </p:nvSpPr>
          <p:spPr>
            <a:xfrm>
              <a:off x="-35482200" y="3749475"/>
              <a:ext cx="292225" cy="102400"/>
            </a:xfrm>
            <a:custGeom>
              <a:rect b="b" l="l" r="r" t="t"/>
              <a:pathLst>
                <a:path extrusionOk="0" h="4096" w="11689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0" name="Google Shape;8950;p83"/>
            <p:cNvSpPr/>
            <p:nvPr/>
          </p:nvSpPr>
          <p:spPr>
            <a:xfrm>
              <a:off x="-35371150" y="35612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1" name="Google Shape;8951;p83"/>
            <p:cNvSpPr/>
            <p:nvPr/>
          </p:nvSpPr>
          <p:spPr>
            <a:xfrm>
              <a:off x="-35405025" y="3647075"/>
              <a:ext cx="136275" cy="119750"/>
            </a:xfrm>
            <a:custGeom>
              <a:rect b="b" l="l" r="r" t="t"/>
              <a:pathLst>
                <a:path extrusionOk="0" h="4790" w="5451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2" name="Google Shape;8952;p83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8953" name="Google Shape;8953;p83"/>
            <p:cNvSpPr/>
            <p:nvPr/>
          </p:nvSpPr>
          <p:spPr>
            <a:xfrm>
              <a:off x="-35327050" y="4125150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4" name="Google Shape;8954;p83"/>
            <p:cNvSpPr/>
            <p:nvPr/>
          </p:nvSpPr>
          <p:spPr>
            <a:xfrm>
              <a:off x="-35429450" y="392117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5" name="Google Shape;8955;p83"/>
            <p:cNvSpPr/>
            <p:nvPr/>
          </p:nvSpPr>
          <p:spPr>
            <a:xfrm>
              <a:off x="-35481425" y="4021975"/>
              <a:ext cx="137075" cy="35475"/>
            </a:xfrm>
            <a:custGeom>
              <a:rect b="b" l="l" r="r" t="t"/>
              <a:pathLst>
                <a:path extrusionOk="0" h="1419" w="5483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6" name="Google Shape;8956;p83"/>
            <p:cNvSpPr/>
            <p:nvPr/>
          </p:nvSpPr>
          <p:spPr>
            <a:xfrm>
              <a:off x="-35481425" y="4073975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7" name="Google Shape;8957;p83"/>
            <p:cNvSpPr/>
            <p:nvPr/>
          </p:nvSpPr>
          <p:spPr>
            <a:xfrm>
              <a:off x="-35481425" y="4176350"/>
              <a:ext cx="136275" cy="34675"/>
            </a:xfrm>
            <a:custGeom>
              <a:rect b="b" l="l" r="r" t="t"/>
              <a:pathLst>
                <a:path extrusionOk="0" h="1387" w="5451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83"/>
            <p:cNvSpPr/>
            <p:nvPr/>
          </p:nvSpPr>
          <p:spPr>
            <a:xfrm>
              <a:off x="-35327050" y="3919600"/>
              <a:ext cx="137075" cy="33875"/>
            </a:xfrm>
            <a:custGeom>
              <a:rect b="b" l="l" r="r" t="t"/>
              <a:pathLst>
                <a:path extrusionOk="0" h="1355" w="5483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9" name="Google Shape;8959;p83"/>
            <p:cNvSpPr/>
            <p:nvPr/>
          </p:nvSpPr>
          <p:spPr>
            <a:xfrm>
              <a:off x="-35327825" y="3970800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0" name="Google Shape;8960;p83"/>
            <p:cNvSpPr/>
            <p:nvPr/>
          </p:nvSpPr>
          <p:spPr>
            <a:xfrm>
              <a:off x="-35327825" y="4073975"/>
              <a:ext cx="136275" cy="35450"/>
            </a:xfrm>
            <a:custGeom>
              <a:rect b="b" l="l" r="r" t="t"/>
              <a:pathLst>
                <a:path extrusionOk="0" h="1418" w="5451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1" name="Google Shape;8961;p83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8962" name="Google Shape;8962;p83"/>
            <p:cNvSpPr/>
            <p:nvPr/>
          </p:nvSpPr>
          <p:spPr>
            <a:xfrm>
              <a:off x="-33456450" y="3261925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p83"/>
            <p:cNvSpPr/>
            <p:nvPr/>
          </p:nvSpPr>
          <p:spPr>
            <a:xfrm>
              <a:off x="-33575375" y="3433625"/>
              <a:ext cx="85075" cy="85100"/>
            </a:xfrm>
            <a:custGeom>
              <a:rect b="b" l="l" r="r" t="t"/>
              <a:pathLst>
                <a:path extrusionOk="0" h="3404" w="3403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p83"/>
            <p:cNvSpPr/>
            <p:nvPr/>
          </p:nvSpPr>
          <p:spPr>
            <a:xfrm>
              <a:off x="-33645475" y="3228075"/>
              <a:ext cx="206375" cy="153600"/>
            </a:xfrm>
            <a:custGeom>
              <a:rect b="b" l="l" r="r" t="t"/>
              <a:pathLst>
                <a:path extrusionOk="0" h="6144" w="8255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p83"/>
            <p:cNvSpPr/>
            <p:nvPr/>
          </p:nvSpPr>
          <p:spPr>
            <a:xfrm>
              <a:off x="-33593500" y="3279250"/>
              <a:ext cx="104775" cy="52275"/>
            </a:xfrm>
            <a:custGeom>
              <a:rect b="b" l="l" r="r" t="t"/>
              <a:pathLst>
                <a:path extrusionOk="0" h="2091" w="4191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83"/>
            <p:cNvSpPr/>
            <p:nvPr/>
          </p:nvSpPr>
          <p:spPr>
            <a:xfrm>
              <a:off x="-33593500" y="3341475"/>
              <a:ext cx="104775" cy="74075"/>
            </a:xfrm>
            <a:custGeom>
              <a:rect b="b" l="l" r="r" t="t"/>
              <a:pathLst>
                <a:path extrusionOk="0" h="2963" w="4191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7" name="Google Shape;8967;p83"/>
            <p:cNvSpPr/>
            <p:nvPr/>
          </p:nvSpPr>
          <p:spPr>
            <a:xfrm>
              <a:off x="-33455650" y="3381650"/>
              <a:ext cx="104775" cy="52250"/>
            </a:xfrm>
            <a:custGeom>
              <a:rect b="b" l="l" r="r" t="t"/>
              <a:pathLst>
                <a:path extrusionOk="0" h="2090" w="4191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8" name="Google Shape;8968;p83"/>
            <p:cNvSpPr/>
            <p:nvPr/>
          </p:nvSpPr>
          <p:spPr>
            <a:xfrm>
              <a:off x="-33456450" y="3443875"/>
              <a:ext cx="102425" cy="74850"/>
            </a:xfrm>
            <a:custGeom>
              <a:rect b="b" l="l" r="r" t="t"/>
              <a:pathLst>
                <a:path extrusionOk="0" h="2994" w="4097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9" name="Google Shape;8969;p83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8970" name="Google Shape;8970;p83"/>
            <p:cNvSpPr/>
            <p:nvPr/>
          </p:nvSpPr>
          <p:spPr>
            <a:xfrm>
              <a:off x="-33646250" y="3739225"/>
              <a:ext cx="141775" cy="139425"/>
            </a:xfrm>
            <a:custGeom>
              <a:rect b="b" l="l" r="r" t="t"/>
              <a:pathLst>
                <a:path extrusionOk="0" h="5577" w="5671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p83"/>
            <p:cNvSpPr/>
            <p:nvPr/>
          </p:nvSpPr>
          <p:spPr>
            <a:xfrm>
              <a:off x="-33541500" y="3586425"/>
              <a:ext cx="188250" cy="187475"/>
            </a:xfrm>
            <a:custGeom>
              <a:rect b="b" l="l" r="r" t="t"/>
              <a:pathLst>
                <a:path extrusionOk="0" h="7499" w="753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2" name="Google Shape;8972;p83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8973" name="Google Shape;8973;p83"/>
            <p:cNvSpPr/>
            <p:nvPr/>
          </p:nvSpPr>
          <p:spPr>
            <a:xfrm>
              <a:off x="-33549375" y="3944800"/>
              <a:ext cx="98475" cy="70900"/>
            </a:xfrm>
            <a:custGeom>
              <a:rect b="b" l="l" r="r" t="t"/>
              <a:pathLst>
                <a:path extrusionOk="0" h="2836" w="3939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p83"/>
            <p:cNvSpPr/>
            <p:nvPr/>
          </p:nvSpPr>
          <p:spPr>
            <a:xfrm>
              <a:off x="-33645475" y="4041675"/>
              <a:ext cx="70900" cy="98475"/>
            </a:xfrm>
            <a:custGeom>
              <a:rect b="b" l="l" r="r" t="t"/>
              <a:pathLst>
                <a:path extrusionOk="0" h="3939" w="2836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5" name="Google Shape;8975;p83"/>
            <p:cNvSpPr/>
            <p:nvPr/>
          </p:nvSpPr>
          <p:spPr>
            <a:xfrm>
              <a:off x="-33424150" y="4042450"/>
              <a:ext cx="70900" cy="52025"/>
            </a:xfrm>
            <a:custGeom>
              <a:rect b="b" l="l" r="r" t="t"/>
              <a:pathLst>
                <a:path extrusionOk="0" h="2081" w="2836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6" name="Google Shape;8976;p83"/>
            <p:cNvSpPr/>
            <p:nvPr/>
          </p:nvSpPr>
          <p:spPr>
            <a:xfrm>
              <a:off x="-33549375" y="4165325"/>
              <a:ext cx="86650" cy="70925"/>
            </a:xfrm>
            <a:custGeom>
              <a:rect b="b" l="l" r="r" t="t"/>
              <a:pathLst>
                <a:path extrusionOk="0" h="2837" w="3466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7" name="Google Shape;8977;p83"/>
            <p:cNvSpPr/>
            <p:nvPr/>
          </p:nvSpPr>
          <p:spPr>
            <a:xfrm>
              <a:off x="-33558825" y="4030650"/>
              <a:ext cx="118950" cy="120525"/>
            </a:xfrm>
            <a:custGeom>
              <a:rect b="b" l="l" r="r" t="t"/>
              <a:pathLst>
                <a:path extrusionOk="0" h="4821" w="4758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8" name="Google Shape;8978;p83"/>
            <p:cNvSpPr/>
            <p:nvPr/>
          </p:nvSpPr>
          <p:spPr>
            <a:xfrm>
              <a:off x="-33639950" y="4129900"/>
              <a:ext cx="100825" cy="100825"/>
            </a:xfrm>
            <a:custGeom>
              <a:rect b="b" l="l" r="r" t="t"/>
              <a:pathLst>
                <a:path extrusionOk="0" h="4033" w="4033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9" name="Google Shape;8979;p83"/>
            <p:cNvSpPr/>
            <p:nvPr/>
          </p:nvSpPr>
          <p:spPr>
            <a:xfrm>
              <a:off x="-33459600" y="3951875"/>
              <a:ext cx="100850" cy="100075"/>
            </a:xfrm>
            <a:custGeom>
              <a:rect b="b" l="l" r="r" t="t"/>
              <a:pathLst>
                <a:path extrusionOk="0" h="4003" w="4034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0" name="Google Shape;8980;p83"/>
            <p:cNvSpPr/>
            <p:nvPr/>
          </p:nvSpPr>
          <p:spPr>
            <a:xfrm>
              <a:off x="-33639950" y="3951100"/>
              <a:ext cx="100825" cy="100050"/>
            </a:xfrm>
            <a:custGeom>
              <a:rect b="b" l="l" r="r" t="t"/>
              <a:pathLst>
                <a:path extrusionOk="0" h="4002" w="4033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1" name="Google Shape;8981;p83"/>
            <p:cNvSpPr/>
            <p:nvPr/>
          </p:nvSpPr>
          <p:spPr>
            <a:xfrm>
              <a:off x="-33472975" y="4082625"/>
              <a:ext cx="119725" cy="155200"/>
            </a:xfrm>
            <a:custGeom>
              <a:rect b="b" l="l" r="r" t="t"/>
              <a:pathLst>
                <a:path extrusionOk="0" h="6208" w="4789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p83"/>
            <p:cNvSpPr/>
            <p:nvPr/>
          </p:nvSpPr>
          <p:spPr>
            <a:xfrm>
              <a:off x="-33421775" y="41338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3" name="Google Shape;8983;p83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8984" name="Google Shape;8984;p83"/>
            <p:cNvSpPr/>
            <p:nvPr/>
          </p:nvSpPr>
          <p:spPr>
            <a:xfrm>
              <a:off x="-31767775" y="3192625"/>
              <a:ext cx="204800" cy="153600"/>
            </a:xfrm>
            <a:custGeom>
              <a:rect b="b" l="l" r="r" t="t"/>
              <a:pathLst>
                <a:path extrusionOk="0" h="6144" w="8192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5" name="Google Shape;8985;p83"/>
            <p:cNvSpPr/>
            <p:nvPr/>
          </p:nvSpPr>
          <p:spPr>
            <a:xfrm>
              <a:off x="-31715000" y="3244600"/>
              <a:ext cx="101625" cy="52450"/>
            </a:xfrm>
            <a:custGeom>
              <a:rect b="b" l="l" r="r" t="t"/>
              <a:pathLst>
                <a:path extrusionOk="0" h="2098" w="4065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6" name="Google Shape;8986;p83"/>
            <p:cNvSpPr/>
            <p:nvPr/>
          </p:nvSpPr>
          <p:spPr>
            <a:xfrm>
              <a:off x="-31716575" y="3308400"/>
              <a:ext cx="102400" cy="73275"/>
            </a:xfrm>
            <a:custGeom>
              <a:rect b="b" l="l" r="r" t="t"/>
              <a:pathLst>
                <a:path extrusionOk="0" h="2931" w="4096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7" name="Google Shape;8987;p83"/>
            <p:cNvSpPr/>
            <p:nvPr/>
          </p:nvSpPr>
          <p:spPr>
            <a:xfrm>
              <a:off x="-31809525" y="3386375"/>
              <a:ext cx="290650" cy="99125"/>
            </a:xfrm>
            <a:custGeom>
              <a:rect b="b" l="l" r="r" t="t"/>
              <a:pathLst>
                <a:path extrusionOk="0" h="3965" w="11626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8" name="Google Shape;8988;p83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8989" name="Google Shape;8989;p83"/>
            <p:cNvSpPr/>
            <p:nvPr/>
          </p:nvSpPr>
          <p:spPr>
            <a:xfrm>
              <a:off x="-31554325" y="3595875"/>
              <a:ext cx="34675" cy="33900"/>
            </a:xfrm>
            <a:custGeom>
              <a:rect b="b" l="l" r="r" t="t"/>
              <a:pathLst>
                <a:path extrusionOk="0" h="1356" w="1387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0" name="Google Shape;8990;p83"/>
            <p:cNvSpPr/>
            <p:nvPr/>
          </p:nvSpPr>
          <p:spPr>
            <a:xfrm>
              <a:off x="-31659075" y="3628650"/>
              <a:ext cx="139425" cy="71650"/>
            </a:xfrm>
            <a:custGeom>
              <a:rect b="b" l="l" r="r" t="t"/>
              <a:pathLst>
                <a:path extrusionOk="0" h="2866" w="5577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1" name="Google Shape;8991;p83"/>
            <p:cNvSpPr/>
            <p:nvPr/>
          </p:nvSpPr>
          <p:spPr>
            <a:xfrm>
              <a:off x="-31811100" y="364707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p83"/>
            <p:cNvSpPr/>
            <p:nvPr/>
          </p:nvSpPr>
          <p:spPr>
            <a:xfrm>
              <a:off x="-31811100" y="3678325"/>
              <a:ext cx="138650" cy="72250"/>
            </a:xfrm>
            <a:custGeom>
              <a:rect b="b" l="l" r="r" t="t"/>
              <a:pathLst>
                <a:path extrusionOk="0" h="2890" w="5546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p83"/>
            <p:cNvSpPr/>
            <p:nvPr/>
          </p:nvSpPr>
          <p:spPr>
            <a:xfrm>
              <a:off x="-31759900" y="3791200"/>
              <a:ext cx="187475" cy="52800"/>
            </a:xfrm>
            <a:custGeom>
              <a:rect b="b" l="l" r="r" t="t"/>
              <a:pathLst>
                <a:path extrusionOk="0" h="2112" w="7499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83"/>
            <p:cNvSpPr/>
            <p:nvPr/>
          </p:nvSpPr>
          <p:spPr>
            <a:xfrm>
              <a:off x="-31759900" y="3550975"/>
              <a:ext cx="187475" cy="35475"/>
            </a:xfrm>
            <a:custGeom>
              <a:rect b="b" l="l" r="r" t="t"/>
              <a:pathLst>
                <a:path extrusionOk="0" h="1419" w="7499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5" name="Google Shape;8995;p83"/>
            <p:cNvSpPr/>
            <p:nvPr/>
          </p:nvSpPr>
          <p:spPr>
            <a:xfrm>
              <a:off x="-31759100" y="3602975"/>
              <a:ext cx="188250" cy="172500"/>
            </a:xfrm>
            <a:custGeom>
              <a:rect b="b" l="l" r="r" t="t"/>
              <a:pathLst>
                <a:path extrusionOk="0" h="6900" w="753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6" name="Google Shape;8996;p83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8997" name="Google Shape;8997;p83"/>
            <p:cNvSpPr/>
            <p:nvPr/>
          </p:nvSpPr>
          <p:spPr>
            <a:xfrm>
              <a:off x="-31817400" y="3911550"/>
              <a:ext cx="301675" cy="292550"/>
            </a:xfrm>
            <a:custGeom>
              <a:rect b="b" l="l" r="r" t="t"/>
              <a:pathLst>
                <a:path extrusionOk="0" h="11702" w="12067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8" name="Google Shape;8998;p83"/>
            <p:cNvSpPr/>
            <p:nvPr/>
          </p:nvSpPr>
          <p:spPr>
            <a:xfrm>
              <a:off x="-31816600" y="4062950"/>
              <a:ext cx="144150" cy="140600"/>
            </a:xfrm>
            <a:custGeom>
              <a:rect b="b" l="l" r="r" t="t"/>
              <a:pathLst>
                <a:path extrusionOk="0" h="5624" w="5766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9" name="Google Shape;8999;p83"/>
            <p:cNvSpPr/>
            <p:nvPr/>
          </p:nvSpPr>
          <p:spPr>
            <a:xfrm>
              <a:off x="-31648050" y="3910025"/>
              <a:ext cx="129175" cy="127725"/>
            </a:xfrm>
            <a:custGeom>
              <a:rect b="b" l="l" r="r" t="t"/>
              <a:pathLst>
                <a:path extrusionOk="0" h="5109" w="5167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0" name="Google Shape;9000;p83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9001" name="Google Shape;9001;p83"/>
            <p:cNvSpPr/>
            <p:nvPr/>
          </p:nvSpPr>
          <p:spPr>
            <a:xfrm>
              <a:off x="-30354000" y="3604550"/>
              <a:ext cx="137875" cy="256000"/>
            </a:xfrm>
            <a:custGeom>
              <a:rect b="b" l="l" r="r" t="t"/>
              <a:pathLst>
                <a:path extrusionOk="0" h="10240" w="5515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83"/>
            <p:cNvSpPr/>
            <p:nvPr/>
          </p:nvSpPr>
          <p:spPr>
            <a:xfrm>
              <a:off x="-30198825" y="3604550"/>
              <a:ext cx="137075" cy="256775"/>
            </a:xfrm>
            <a:custGeom>
              <a:rect b="b" l="l" r="r" t="t"/>
              <a:pathLst>
                <a:path extrusionOk="0" h="10271" w="5483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3" name="Google Shape;9003;p83"/>
            <p:cNvSpPr/>
            <p:nvPr/>
          </p:nvSpPr>
          <p:spPr>
            <a:xfrm>
              <a:off x="-30139750" y="3636850"/>
              <a:ext cx="26000" cy="37825"/>
            </a:xfrm>
            <a:custGeom>
              <a:rect b="b" l="l" r="r" t="t"/>
              <a:pathLst>
                <a:path extrusionOk="0" h="1513" w="104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4" name="Google Shape;9004;p83"/>
            <p:cNvSpPr/>
            <p:nvPr/>
          </p:nvSpPr>
          <p:spPr>
            <a:xfrm>
              <a:off x="-30302800" y="3638950"/>
              <a:ext cx="25225" cy="36500"/>
            </a:xfrm>
            <a:custGeom>
              <a:rect b="b" l="l" r="r" t="t"/>
              <a:pathLst>
                <a:path extrusionOk="0" h="1460" w="1009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5" name="Google Shape;9005;p83"/>
            <p:cNvSpPr/>
            <p:nvPr/>
          </p:nvSpPr>
          <p:spPr>
            <a:xfrm>
              <a:off x="-30242925" y="3569100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6" name="Google Shape;9006;p83"/>
            <p:cNvSpPr/>
            <p:nvPr/>
          </p:nvSpPr>
          <p:spPr>
            <a:xfrm>
              <a:off x="-30262625" y="3654950"/>
              <a:ext cx="107925" cy="68550"/>
            </a:xfrm>
            <a:custGeom>
              <a:rect b="b" l="l" r="r" t="t"/>
              <a:pathLst>
                <a:path extrusionOk="0" h="2742" w="4317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7" name="Google Shape;9007;p83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9008" name="Google Shape;9008;p83"/>
            <p:cNvSpPr/>
            <p:nvPr/>
          </p:nvSpPr>
          <p:spPr>
            <a:xfrm>
              <a:off x="-35008050" y="3202075"/>
              <a:ext cx="171700" cy="171250"/>
            </a:xfrm>
            <a:custGeom>
              <a:rect b="b" l="l" r="r" t="t"/>
              <a:pathLst>
                <a:path extrusionOk="0" h="6850" w="6868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83"/>
            <p:cNvSpPr/>
            <p:nvPr/>
          </p:nvSpPr>
          <p:spPr>
            <a:xfrm>
              <a:off x="-34937975" y="3254050"/>
              <a:ext cx="33125" cy="67775"/>
            </a:xfrm>
            <a:custGeom>
              <a:rect b="b" l="l" r="r" t="t"/>
              <a:pathLst>
                <a:path extrusionOk="0" h="2711" w="1325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83"/>
            <p:cNvSpPr/>
            <p:nvPr/>
          </p:nvSpPr>
          <p:spPr>
            <a:xfrm>
              <a:off x="-35085250" y="3338325"/>
              <a:ext cx="69325" cy="69350"/>
            </a:xfrm>
            <a:custGeom>
              <a:rect b="b" l="l" r="r" t="t"/>
              <a:pathLst>
                <a:path extrusionOk="0" h="2774" w="2773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p83"/>
            <p:cNvSpPr/>
            <p:nvPr/>
          </p:nvSpPr>
          <p:spPr>
            <a:xfrm>
              <a:off x="-35118325" y="3424175"/>
              <a:ext cx="137075" cy="69350"/>
            </a:xfrm>
            <a:custGeom>
              <a:rect b="b" l="l" r="r" t="t"/>
              <a:pathLst>
                <a:path extrusionOk="0" h="2774" w="5483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2" name="Google Shape;9012;p83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9013" name="Google Shape;9013;p83"/>
            <p:cNvSpPr/>
            <p:nvPr/>
          </p:nvSpPr>
          <p:spPr>
            <a:xfrm>
              <a:off x="-35123050" y="3629750"/>
              <a:ext cx="205575" cy="222575"/>
            </a:xfrm>
            <a:custGeom>
              <a:rect b="b" l="l" r="r" t="t"/>
              <a:pathLst>
                <a:path extrusionOk="0" h="8903" w="8223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4" name="Google Shape;9014;p83"/>
            <p:cNvSpPr/>
            <p:nvPr/>
          </p:nvSpPr>
          <p:spPr>
            <a:xfrm>
              <a:off x="-35053750" y="3561225"/>
              <a:ext cx="222925" cy="221825"/>
            </a:xfrm>
            <a:custGeom>
              <a:rect b="b" l="l" r="r" t="t"/>
              <a:pathLst>
                <a:path extrusionOk="0" h="8873" w="8917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5" name="Google Shape;9015;p83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9016" name="Google Shape;9016;p83"/>
            <p:cNvSpPr/>
            <p:nvPr/>
          </p:nvSpPr>
          <p:spPr>
            <a:xfrm>
              <a:off x="-35089175" y="3919600"/>
              <a:ext cx="222900" cy="291425"/>
            </a:xfrm>
            <a:custGeom>
              <a:rect b="b" l="l" r="r" t="t"/>
              <a:pathLst>
                <a:path extrusionOk="0" h="11657" w="8916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7" name="Google Shape;9017;p83"/>
            <p:cNvSpPr/>
            <p:nvPr/>
          </p:nvSpPr>
          <p:spPr>
            <a:xfrm>
              <a:off x="-35038000" y="3971575"/>
              <a:ext cx="120525" cy="120525"/>
            </a:xfrm>
            <a:custGeom>
              <a:rect b="b" l="l" r="r" t="t"/>
              <a:pathLst>
                <a:path extrusionOk="0" h="4821" w="4821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8" name="Google Shape;9018;p83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9019" name="Google Shape;9019;p83"/>
            <p:cNvSpPr/>
            <p:nvPr/>
          </p:nvSpPr>
          <p:spPr>
            <a:xfrm>
              <a:off x="-33071300" y="3440725"/>
              <a:ext cx="33100" cy="33900"/>
            </a:xfrm>
            <a:custGeom>
              <a:rect b="b" l="l" r="r" t="t"/>
              <a:pathLst>
                <a:path extrusionOk="0" h="1356" w="1324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0" name="Google Shape;9020;p83"/>
            <p:cNvSpPr/>
            <p:nvPr/>
          </p:nvSpPr>
          <p:spPr>
            <a:xfrm>
              <a:off x="-33157925" y="3227275"/>
              <a:ext cx="17350" cy="103200"/>
            </a:xfrm>
            <a:custGeom>
              <a:rect b="b" l="l" r="r" t="t"/>
              <a:pathLst>
                <a:path extrusionOk="0" h="4128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83"/>
            <p:cNvSpPr/>
            <p:nvPr/>
          </p:nvSpPr>
          <p:spPr>
            <a:xfrm>
              <a:off x="-33175250" y="3347650"/>
              <a:ext cx="51200" cy="51350"/>
            </a:xfrm>
            <a:custGeom>
              <a:rect b="b" l="l" r="r" t="t"/>
              <a:pathLst>
                <a:path extrusionOk="0" h="2054" w="2048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2" name="Google Shape;9022;p83"/>
            <p:cNvSpPr/>
            <p:nvPr/>
          </p:nvSpPr>
          <p:spPr>
            <a:xfrm>
              <a:off x="-33224875" y="3404500"/>
              <a:ext cx="159900" cy="114225"/>
            </a:xfrm>
            <a:custGeom>
              <a:rect b="b" l="l" r="r" t="t"/>
              <a:pathLst>
                <a:path extrusionOk="0" h="4569" w="6396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3" name="Google Shape;9023;p83"/>
            <p:cNvSpPr/>
            <p:nvPr/>
          </p:nvSpPr>
          <p:spPr>
            <a:xfrm>
              <a:off x="-33141400" y="3312350"/>
              <a:ext cx="127625" cy="138625"/>
            </a:xfrm>
            <a:custGeom>
              <a:rect b="b" l="l" r="r" t="t"/>
              <a:pathLst>
                <a:path extrusionOk="0" h="5545" w="5105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4" name="Google Shape;9024;p83"/>
            <p:cNvSpPr/>
            <p:nvPr/>
          </p:nvSpPr>
          <p:spPr>
            <a:xfrm>
              <a:off x="-33122500" y="3226875"/>
              <a:ext cx="122125" cy="83925"/>
            </a:xfrm>
            <a:custGeom>
              <a:rect b="b" l="l" r="r" t="t"/>
              <a:pathLst>
                <a:path extrusionOk="0" h="3357" w="4885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5" name="Google Shape;9025;p83"/>
            <p:cNvSpPr/>
            <p:nvPr/>
          </p:nvSpPr>
          <p:spPr>
            <a:xfrm>
              <a:off x="-33277650" y="3245400"/>
              <a:ext cx="102400" cy="198500"/>
            </a:xfrm>
            <a:custGeom>
              <a:rect b="b" l="l" r="r" t="t"/>
              <a:pathLst>
                <a:path extrusionOk="0" h="7940" w="4096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6" name="Google Shape;9026;p83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9027" name="Google Shape;9027;p83"/>
            <p:cNvSpPr/>
            <p:nvPr/>
          </p:nvSpPr>
          <p:spPr>
            <a:xfrm>
              <a:off x="-33114625" y="3586425"/>
              <a:ext cx="119750" cy="120525"/>
            </a:xfrm>
            <a:custGeom>
              <a:rect b="b" l="l" r="r" t="t"/>
              <a:pathLst>
                <a:path extrusionOk="0" h="4821" w="479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p83"/>
            <p:cNvSpPr/>
            <p:nvPr/>
          </p:nvSpPr>
          <p:spPr>
            <a:xfrm>
              <a:off x="-33286325" y="3825875"/>
              <a:ext cx="241050" cy="52000"/>
            </a:xfrm>
            <a:custGeom>
              <a:rect b="b" l="l" r="r" t="t"/>
              <a:pathLst>
                <a:path extrusionOk="0" h="2080" w="9642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9" name="Google Shape;9029;p83"/>
            <p:cNvSpPr/>
            <p:nvPr/>
          </p:nvSpPr>
          <p:spPr>
            <a:xfrm>
              <a:off x="-33183925" y="3756550"/>
              <a:ext cx="103200" cy="52025"/>
            </a:xfrm>
            <a:custGeom>
              <a:rect b="b" l="l" r="r" t="t"/>
              <a:pathLst>
                <a:path extrusionOk="0" h="2081" w="4128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0" name="Google Shape;9030;p83"/>
            <p:cNvSpPr/>
            <p:nvPr/>
          </p:nvSpPr>
          <p:spPr>
            <a:xfrm>
              <a:off x="-33252450" y="3636850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1" name="Google Shape;9031;p83"/>
            <p:cNvSpPr/>
            <p:nvPr/>
          </p:nvSpPr>
          <p:spPr>
            <a:xfrm>
              <a:off x="-33286325" y="3723050"/>
              <a:ext cx="116600" cy="85525"/>
            </a:xfrm>
            <a:custGeom>
              <a:rect b="b" l="l" r="r" t="t"/>
              <a:pathLst>
                <a:path extrusionOk="0" h="3421" w="4664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2" name="Google Shape;9032;p83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9033" name="Google Shape;9033;p83"/>
            <p:cNvSpPr/>
            <p:nvPr/>
          </p:nvSpPr>
          <p:spPr>
            <a:xfrm>
              <a:off x="-33194950" y="3996000"/>
              <a:ext cx="200075" cy="241825"/>
            </a:xfrm>
            <a:custGeom>
              <a:rect b="b" l="l" r="r" t="t"/>
              <a:pathLst>
                <a:path extrusionOk="0" h="9673" w="8003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4" name="Google Shape;9034;p83"/>
            <p:cNvSpPr/>
            <p:nvPr/>
          </p:nvSpPr>
          <p:spPr>
            <a:xfrm>
              <a:off x="-33027975" y="3962900"/>
              <a:ext cx="33100" cy="105575"/>
            </a:xfrm>
            <a:custGeom>
              <a:rect b="b" l="l" r="r" t="t"/>
              <a:pathLst>
                <a:path extrusionOk="0" h="4223" w="1324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5" name="Google Shape;9035;p83"/>
            <p:cNvSpPr/>
            <p:nvPr/>
          </p:nvSpPr>
          <p:spPr>
            <a:xfrm>
              <a:off x="-33286325" y="3962125"/>
              <a:ext cx="96125" cy="205600"/>
            </a:xfrm>
            <a:custGeom>
              <a:rect b="b" l="l" r="r" t="t"/>
              <a:pathLst>
                <a:path extrusionOk="0" h="8224" w="3845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6" name="Google Shape;9036;p83"/>
            <p:cNvSpPr/>
            <p:nvPr/>
          </p:nvSpPr>
          <p:spPr>
            <a:xfrm>
              <a:off x="-33235125" y="3944800"/>
              <a:ext cx="189050" cy="171725"/>
            </a:xfrm>
            <a:custGeom>
              <a:rect b="b" l="l" r="r" t="t"/>
              <a:pathLst>
                <a:path extrusionOk="0" h="6869" w="7562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7" name="Google Shape;9037;p83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9038" name="Google Shape;9038;p83"/>
            <p:cNvSpPr/>
            <p:nvPr/>
          </p:nvSpPr>
          <p:spPr>
            <a:xfrm>
              <a:off x="-31314900" y="3278475"/>
              <a:ext cx="103200" cy="18125"/>
            </a:xfrm>
            <a:custGeom>
              <a:rect b="b" l="l" r="r" t="t"/>
              <a:pathLst>
                <a:path extrusionOk="0" h="725" w="4128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9" name="Google Shape;9039;p83"/>
            <p:cNvSpPr/>
            <p:nvPr/>
          </p:nvSpPr>
          <p:spPr>
            <a:xfrm>
              <a:off x="-31367675" y="3227275"/>
              <a:ext cx="206400" cy="221350"/>
            </a:xfrm>
            <a:custGeom>
              <a:rect b="b" l="l" r="r" t="t"/>
              <a:pathLst>
                <a:path extrusionOk="0" h="8854" w="8256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0" name="Google Shape;9040;p83"/>
            <p:cNvSpPr/>
            <p:nvPr/>
          </p:nvSpPr>
          <p:spPr>
            <a:xfrm>
              <a:off x="-31452725" y="3191825"/>
              <a:ext cx="86650" cy="259150"/>
            </a:xfrm>
            <a:custGeom>
              <a:rect b="b" l="l" r="r" t="t"/>
              <a:pathLst>
                <a:path extrusionOk="0" h="10366" w="3466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83"/>
            <p:cNvSpPr/>
            <p:nvPr/>
          </p:nvSpPr>
          <p:spPr>
            <a:xfrm>
              <a:off x="-31409400" y="3468275"/>
              <a:ext cx="92950" cy="17375"/>
            </a:xfrm>
            <a:custGeom>
              <a:rect b="b" l="l" r="r" t="t"/>
              <a:pathLst>
                <a:path extrusionOk="0" h="695" w="3718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2" name="Google Shape;9042;p83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9043" name="Google Shape;9043;p83"/>
            <p:cNvSpPr/>
            <p:nvPr/>
          </p:nvSpPr>
          <p:spPr>
            <a:xfrm>
              <a:off x="-31452725" y="3756550"/>
              <a:ext cx="155175" cy="34675"/>
            </a:xfrm>
            <a:custGeom>
              <a:rect b="b" l="l" r="r" t="t"/>
              <a:pathLst>
                <a:path extrusionOk="0" h="1387" w="6207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4" name="Google Shape;9044;p83"/>
            <p:cNvSpPr/>
            <p:nvPr/>
          </p:nvSpPr>
          <p:spPr>
            <a:xfrm>
              <a:off x="-31452725" y="3551775"/>
              <a:ext cx="183525" cy="188275"/>
            </a:xfrm>
            <a:custGeom>
              <a:rect b="b" l="l" r="r" t="t"/>
              <a:pathLst>
                <a:path extrusionOk="0" h="7531" w="7341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5" name="Google Shape;9045;p83"/>
            <p:cNvSpPr/>
            <p:nvPr/>
          </p:nvSpPr>
          <p:spPr>
            <a:xfrm>
              <a:off x="-31366100" y="3808550"/>
              <a:ext cx="52025" cy="35450"/>
            </a:xfrm>
            <a:custGeom>
              <a:rect b="b" l="l" r="r" t="t"/>
              <a:pathLst>
                <a:path extrusionOk="0" h="1418" w="2081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83"/>
            <p:cNvSpPr/>
            <p:nvPr/>
          </p:nvSpPr>
          <p:spPr>
            <a:xfrm>
              <a:off x="-31281025" y="3621075"/>
              <a:ext cx="120525" cy="171725"/>
            </a:xfrm>
            <a:custGeom>
              <a:rect b="b" l="l" r="r" t="t"/>
              <a:pathLst>
                <a:path extrusionOk="0" h="6869" w="4821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7" name="Google Shape;9047;p83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9048" name="Google Shape;9048;p83"/>
            <p:cNvSpPr/>
            <p:nvPr/>
          </p:nvSpPr>
          <p:spPr>
            <a:xfrm>
              <a:off x="-31455100" y="3909350"/>
              <a:ext cx="294600" cy="293800"/>
            </a:xfrm>
            <a:custGeom>
              <a:rect b="b" l="l" r="r" t="t"/>
              <a:pathLst>
                <a:path extrusionOk="0" h="11752" w="11784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9" name="Google Shape;9049;p83"/>
            <p:cNvSpPr/>
            <p:nvPr/>
          </p:nvSpPr>
          <p:spPr>
            <a:xfrm>
              <a:off x="-31455100" y="3997350"/>
              <a:ext cx="215050" cy="205025"/>
            </a:xfrm>
            <a:custGeom>
              <a:rect b="b" l="l" r="r" t="t"/>
              <a:pathLst>
                <a:path extrusionOk="0" h="8201" w="8602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0" name="Google Shape;9050;p83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9051" name="Google Shape;9051;p83"/>
            <p:cNvSpPr/>
            <p:nvPr/>
          </p:nvSpPr>
          <p:spPr>
            <a:xfrm>
              <a:off x="-30174425" y="3988125"/>
              <a:ext cx="120550" cy="120175"/>
            </a:xfrm>
            <a:custGeom>
              <a:rect b="b" l="l" r="r" t="t"/>
              <a:pathLst>
                <a:path extrusionOk="0" h="4807" w="4822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2" name="Google Shape;9052;p83"/>
            <p:cNvSpPr/>
            <p:nvPr/>
          </p:nvSpPr>
          <p:spPr>
            <a:xfrm>
              <a:off x="-30345325" y="3988125"/>
              <a:ext cx="119750" cy="120175"/>
            </a:xfrm>
            <a:custGeom>
              <a:rect b="b" l="l" r="r" t="t"/>
              <a:pathLst>
                <a:path extrusionOk="0" h="4807" w="479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3" name="Google Shape;9053;p83"/>
            <p:cNvSpPr/>
            <p:nvPr/>
          </p:nvSpPr>
          <p:spPr>
            <a:xfrm>
              <a:off x="-30293350" y="4159025"/>
              <a:ext cx="188275" cy="52000"/>
            </a:xfrm>
            <a:custGeom>
              <a:rect b="b" l="l" r="r" t="t"/>
              <a:pathLst>
                <a:path extrusionOk="0" h="2080" w="7531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4" name="Google Shape;9054;p83"/>
            <p:cNvSpPr/>
            <p:nvPr/>
          </p:nvSpPr>
          <p:spPr>
            <a:xfrm>
              <a:off x="-30293350" y="3918800"/>
              <a:ext cx="188275" cy="34675"/>
            </a:xfrm>
            <a:custGeom>
              <a:rect b="b" l="l" r="r" t="t"/>
              <a:pathLst>
                <a:path extrusionOk="0" h="1387" w="7531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p83"/>
            <p:cNvSpPr/>
            <p:nvPr/>
          </p:nvSpPr>
          <p:spPr>
            <a:xfrm>
              <a:off x="-30294125" y="3970800"/>
              <a:ext cx="188250" cy="170925"/>
            </a:xfrm>
            <a:custGeom>
              <a:rect b="b" l="l" r="r" t="t"/>
              <a:pathLst>
                <a:path extrusionOk="0" h="6837" w="753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6" name="Google Shape;9056;p83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9057" name="Google Shape;9057;p83"/>
            <p:cNvSpPr/>
            <p:nvPr/>
          </p:nvSpPr>
          <p:spPr>
            <a:xfrm>
              <a:off x="-34703250" y="3389525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8" name="Google Shape;9058;p83"/>
            <p:cNvSpPr/>
            <p:nvPr/>
          </p:nvSpPr>
          <p:spPr>
            <a:xfrm>
              <a:off x="-34636300" y="3348575"/>
              <a:ext cx="69325" cy="75625"/>
            </a:xfrm>
            <a:custGeom>
              <a:rect b="b" l="l" r="r" t="t"/>
              <a:pathLst>
                <a:path extrusionOk="0" h="3025" w="2773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9" name="Google Shape;9059;p83"/>
            <p:cNvSpPr/>
            <p:nvPr/>
          </p:nvSpPr>
          <p:spPr>
            <a:xfrm>
              <a:off x="-34752875" y="3253275"/>
              <a:ext cx="126050" cy="170925"/>
            </a:xfrm>
            <a:custGeom>
              <a:rect b="b" l="l" r="r" t="t"/>
              <a:pathLst>
                <a:path extrusionOk="0" h="6837" w="5042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p83"/>
            <p:cNvSpPr/>
            <p:nvPr/>
          </p:nvSpPr>
          <p:spPr>
            <a:xfrm>
              <a:off x="-34677250" y="3338325"/>
              <a:ext cx="33875" cy="33900"/>
            </a:xfrm>
            <a:custGeom>
              <a:rect b="b" l="l" r="r" t="t"/>
              <a:pathLst>
                <a:path extrusionOk="0" h="1356" w="1355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p83"/>
            <p:cNvSpPr/>
            <p:nvPr/>
          </p:nvSpPr>
          <p:spPr>
            <a:xfrm>
              <a:off x="-34618200" y="3202500"/>
              <a:ext cx="137075" cy="135850"/>
            </a:xfrm>
            <a:custGeom>
              <a:rect b="b" l="l" r="r" t="t"/>
              <a:pathLst>
                <a:path extrusionOk="0" h="5434" w="5483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83"/>
            <p:cNvSpPr/>
            <p:nvPr/>
          </p:nvSpPr>
          <p:spPr>
            <a:xfrm>
              <a:off x="-34755225" y="3440725"/>
              <a:ext cx="188250" cy="52800"/>
            </a:xfrm>
            <a:custGeom>
              <a:rect b="b" l="l" r="r" t="t"/>
              <a:pathLst>
                <a:path extrusionOk="0" h="2112" w="753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3" name="Google Shape;9063;p83"/>
            <p:cNvSpPr/>
            <p:nvPr/>
          </p:nvSpPr>
          <p:spPr>
            <a:xfrm>
              <a:off x="-34754450" y="3202075"/>
              <a:ext cx="153600" cy="33900"/>
            </a:xfrm>
            <a:custGeom>
              <a:rect b="b" l="l" r="r" t="t"/>
              <a:pathLst>
                <a:path extrusionOk="0" h="1356" w="6144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4" name="Google Shape;9064;p83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9065" name="Google Shape;9065;p83"/>
            <p:cNvSpPr/>
            <p:nvPr/>
          </p:nvSpPr>
          <p:spPr>
            <a:xfrm>
              <a:off x="-34693800" y="3629750"/>
              <a:ext cx="152025" cy="152825"/>
            </a:xfrm>
            <a:custGeom>
              <a:rect b="b" l="l" r="r" t="t"/>
              <a:pathLst>
                <a:path extrusionOk="0" h="6113" w="6081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6" name="Google Shape;9066;p83"/>
            <p:cNvSpPr/>
            <p:nvPr/>
          </p:nvSpPr>
          <p:spPr>
            <a:xfrm>
              <a:off x="-34763900" y="3561225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83"/>
            <p:cNvSpPr/>
            <p:nvPr/>
          </p:nvSpPr>
          <p:spPr>
            <a:xfrm>
              <a:off x="-34644175" y="368095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68" name="Google Shape;9068;p83"/>
          <p:cNvSpPr/>
          <p:nvPr/>
        </p:nvSpPr>
        <p:spPr>
          <a:xfrm>
            <a:off x="2189608" y="2409419"/>
            <a:ext cx="353645" cy="353615"/>
          </a:xfrm>
          <a:custGeom>
            <a:rect b="b" l="l" r="r" t="t"/>
            <a:pathLst>
              <a:path extrusionOk="0" h="11657" w="11658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69" name="Google Shape;9069;p83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9070" name="Google Shape;9070;p83"/>
            <p:cNvSpPr/>
            <p:nvPr/>
          </p:nvSpPr>
          <p:spPr>
            <a:xfrm>
              <a:off x="-32927950" y="3228075"/>
              <a:ext cx="69325" cy="291425"/>
            </a:xfrm>
            <a:custGeom>
              <a:rect b="b" l="l" r="r" t="t"/>
              <a:pathLst>
                <a:path extrusionOk="0" h="11657" w="2773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1" name="Google Shape;9071;p83"/>
            <p:cNvSpPr/>
            <p:nvPr/>
          </p:nvSpPr>
          <p:spPr>
            <a:xfrm>
              <a:off x="-32841300" y="3227275"/>
              <a:ext cx="154400" cy="291450"/>
            </a:xfrm>
            <a:custGeom>
              <a:rect b="b" l="l" r="r" t="t"/>
              <a:pathLst>
                <a:path extrusionOk="0" h="11658" w="6176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2" name="Google Shape;9072;p83"/>
            <p:cNvSpPr/>
            <p:nvPr/>
          </p:nvSpPr>
          <p:spPr>
            <a:xfrm>
              <a:off x="-32669600" y="3261925"/>
              <a:ext cx="33875" cy="51225"/>
            </a:xfrm>
            <a:custGeom>
              <a:rect b="b" l="l" r="r" t="t"/>
              <a:pathLst>
                <a:path extrusionOk="0" h="2049" w="1355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3" name="Google Shape;9073;p83"/>
            <p:cNvSpPr/>
            <p:nvPr/>
          </p:nvSpPr>
          <p:spPr>
            <a:xfrm>
              <a:off x="-32669600" y="3329675"/>
              <a:ext cx="33875" cy="35450"/>
            </a:xfrm>
            <a:custGeom>
              <a:rect b="b" l="l" r="r" t="t"/>
              <a:pathLst>
                <a:path extrusionOk="0" h="1418" w="1355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4" name="Google Shape;9074;p83"/>
            <p:cNvSpPr/>
            <p:nvPr/>
          </p:nvSpPr>
          <p:spPr>
            <a:xfrm>
              <a:off x="-32669600" y="3381650"/>
              <a:ext cx="33875" cy="51225"/>
            </a:xfrm>
            <a:custGeom>
              <a:rect b="b" l="l" r="r" t="t"/>
              <a:pathLst>
                <a:path extrusionOk="0" h="2049" w="1355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5" name="Google Shape;9075;p83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9076" name="Google Shape;9076;p83"/>
            <p:cNvSpPr/>
            <p:nvPr/>
          </p:nvSpPr>
          <p:spPr>
            <a:xfrm>
              <a:off x="-32927950" y="3843975"/>
              <a:ext cx="293025" cy="33900"/>
            </a:xfrm>
            <a:custGeom>
              <a:rect b="b" l="l" r="r" t="t"/>
              <a:pathLst>
                <a:path extrusionOk="0" h="1356" w="11721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83"/>
            <p:cNvSpPr/>
            <p:nvPr/>
          </p:nvSpPr>
          <p:spPr>
            <a:xfrm>
              <a:off x="-32872025" y="3723475"/>
              <a:ext cx="180400" cy="52000"/>
            </a:xfrm>
            <a:custGeom>
              <a:rect b="b" l="l" r="r" t="t"/>
              <a:pathLst>
                <a:path extrusionOk="0" h="2080" w="7216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83"/>
            <p:cNvSpPr/>
            <p:nvPr/>
          </p:nvSpPr>
          <p:spPr>
            <a:xfrm>
              <a:off x="-32890150" y="3792775"/>
              <a:ext cx="217425" cy="33900"/>
            </a:xfrm>
            <a:custGeom>
              <a:rect b="b" l="l" r="r" t="t"/>
              <a:pathLst>
                <a:path extrusionOk="0" h="1356" w="8697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9" name="Google Shape;9079;p83"/>
            <p:cNvSpPr/>
            <p:nvPr/>
          </p:nvSpPr>
          <p:spPr>
            <a:xfrm>
              <a:off x="-32822400" y="3586425"/>
              <a:ext cx="82725" cy="52800"/>
            </a:xfrm>
            <a:custGeom>
              <a:rect b="b" l="l" r="r" t="t"/>
              <a:pathLst>
                <a:path extrusionOk="0" h="2112" w="3309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0" name="Google Shape;9080;p83"/>
            <p:cNvSpPr/>
            <p:nvPr/>
          </p:nvSpPr>
          <p:spPr>
            <a:xfrm>
              <a:off x="-32846825" y="3655750"/>
              <a:ext cx="131550" cy="51200"/>
            </a:xfrm>
            <a:custGeom>
              <a:rect b="b" l="l" r="r" t="t"/>
              <a:pathLst>
                <a:path extrusionOk="0" h="2048" w="5262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1" name="Google Shape;9081;p83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9082" name="Google Shape;9082;p83"/>
            <p:cNvSpPr/>
            <p:nvPr/>
          </p:nvSpPr>
          <p:spPr>
            <a:xfrm>
              <a:off x="-32927950" y="3944800"/>
              <a:ext cx="69325" cy="292225"/>
            </a:xfrm>
            <a:custGeom>
              <a:rect b="b" l="l" r="r" t="t"/>
              <a:pathLst>
                <a:path extrusionOk="0" h="11689" w="2773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83"/>
            <p:cNvSpPr/>
            <p:nvPr/>
          </p:nvSpPr>
          <p:spPr>
            <a:xfrm>
              <a:off x="-32720800" y="4057425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4" name="Google Shape;9084;p83"/>
            <p:cNvSpPr/>
            <p:nvPr/>
          </p:nvSpPr>
          <p:spPr>
            <a:xfrm>
              <a:off x="-32720800" y="4099950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p83"/>
            <p:cNvSpPr/>
            <p:nvPr/>
          </p:nvSpPr>
          <p:spPr>
            <a:xfrm>
              <a:off x="-32720800" y="414170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83"/>
            <p:cNvSpPr/>
            <p:nvPr/>
          </p:nvSpPr>
          <p:spPr>
            <a:xfrm>
              <a:off x="-32754675" y="3944800"/>
              <a:ext cx="51225" cy="52000"/>
            </a:xfrm>
            <a:custGeom>
              <a:rect b="b" l="l" r="r" t="t"/>
              <a:pathLst>
                <a:path extrusionOk="0" h="2080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83"/>
            <p:cNvSpPr/>
            <p:nvPr/>
          </p:nvSpPr>
          <p:spPr>
            <a:xfrm>
              <a:off x="-32687725" y="3944800"/>
              <a:ext cx="34675" cy="55150"/>
            </a:xfrm>
            <a:custGeom>
              <a:rect b="b" l="l" r="r" t="t"/>
              <a:pathLst>
                <a:path extrusionOk="0" h="2206" w="1387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8" name="Google Shape;9088;p83"/>
            <p:cNvSpPr/>
            <p:nvPr/>
          </p:nvSpPr>
          <p:spPr>
            <a:xfrm>
              <a:off x="-32860200" y="4014100"/>
              <a:ext cx="207150" cy="153625"/>
            </a:xfrm>
            <a:custGeom>
              <a:rect b="b" l="l" r="r" t="t"/>
              <a:pathLst>
                <a:path extrusionOk="0" h="6145" w="8286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83"/>
            <p:cNvSpPr/>
            <p:nvPr/>
          </p:nvSpPr>
          <p:spPr>
            <a:xfrm>
              <a:off x="-32755450" y="4055850"/>
              <a:ext cx="51200" cy="181175"/>
            </a:xfrm>
            <a:custGeom>
              <a:rect b="b" l="l" r="r" t="t"/>
              <a:pathLst>
                <a:path extrusionOk="0" h="7247" w="2048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83"/>
            <p:cNvSpPr/>
            <p:nvPr/>
          </p:nvSpPr>
          <p:spPr>
            <a:xfrm>
              <a:off x="-32686925" y="4182650"/>
              <a:ext cx="34675" cy="55175"/>
            </a:xfrm>
            <a:custGeom>
              <a:rect b="b" l="l" r="r" t="t"/>
              <a:pathLst>
                <a:path extrusionOk="0" h="2207" w="1387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1" name="Google Shape;9091;p83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9092" name="Google Shape;9092;p83"/>
            <p:cNvSpPr/>
            <p:nvPr/>
          </p:nvSpPr>
          <p:spPr>
            <a:xfrm>
              <a:off x="-31033700" y="3194000"/>
              <a:ext cx="103200" cy="34100"/>
            </a:xfrm>
            <a:custGeom>
              <a:rect b="b" l="l" r="r" t="t"/>
              <a:pathLst>
                <a:path extrusionOk="0" h="1364" w="4128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83"/>
            <p:cNvSpPr/>
            <p:nvPr/>
          </p:nvSpPr>
          <p:spPr>
            <a:xfrm>
              <a:off x="-31042375" y="3346200"/>
              <a:ext cx="16550" cy="18150"/>
            </a:xfrm>
            <a:custGeom>
              <a:rect b="b" l="l" r="r" t="t"/>
              <a:pathLst>
                <a:path extrusionOk="0" h="726" w="662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p83"/>
            <p:cNvSpPr/>
            <p:nvPr/>
          </p:nvSpPr>
          <p:spPr>
            <a:xfrm>
              <a:off x="-31042375" y="32784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p83"/>
            <p:cNvSpPr/>
            <p:nvPr/>
          </p:nvSpPr>
          <p:spPr>
            <a:xfrm>
              <a:off x="-31042375" y="3416300"/>
              <a:ext cx="16550" cy="16575"/>
            </a:xfrm>
            <a:custGeom>
              <a:rect b="b" l="l" r="r" t="t"/>
              <a:pathLst>
                <a:path extrusionOk="0" h="663" w="662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83"/>
            <p:cNvSpPr/>
            <p:nvPr/>
          </p:nvSpPr>
          <p:spPr>
            <a:xfrm>
              <a:off x="-31094350" y="3210725"/>
              <a:ext cx="222900" cy="274925"/>
            </a:xfrm>
            <a:custGeom>
              <a:rect b="b" l="l" r="r" t="t"/>
              <a:pathLst>
                <a:path extrusionOk="0" h="10997" w="8916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83"/>
            <p:cNvSpPr/>
            <p:nvPr/>
          </p:nvSpPr>
          <p:spPr>
            <a:xfrm>
              <a:off x="-30853350" y="3295000"/>
              <a:ext cx="51225" cy="104000"/>
            </a:xfrm>
            <a:custGeom>
              <a:rect b="b" l="l" r="r" t="t"/>
              <a:pathLst>
                <a:path extrusionOk="0" h="4160" w="2049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8" name="Google Shape;9098;p83"/>
            <p:cNvSpPr/>
            <p:nvPr/>
          </p:nvSpPr>
          <p:spPr>
            <a:xfrm>
              <a:off x="-30853350" y="32272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9" name="Google Shape;9099;p83"/>
            <p:cNvSpPr/>
            <p:nvPr/>
          </p:nvSpPr>
          <p:spPr>
            <a:xfrm>
              <a:off x="-30851775" y="3416300"/>
              <a:ext cx="46500" cy="51225"/>
            </a:xfrm>
            <a:custGeom>
              <a:rect b="b" l="l" r="r" t="t"/>
              <a:pathLst>
                <a:path extrusionOk="0" h="2049" w="186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0" name="Google Shape;9100;p83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9101" name="Google Shape;9101;p83"/>
            <p:cNvSpPr/>
            <p:nvPr/>
          </p:nvSpPr>
          <p:spPr>
            <a:xfrm>
              <a:off x="-31011650" y="3745525"/>
              <a:ext cx="7900" cy="12625"/>
            </a:xfrm>
            <a:custGeom>
              <a:rect b="b" l="l" r="r" t="t"/>
              <a:pathLst>
                <a:path extrusionOk="0" h="505" w="316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83"/>
            <p:cNvSpPr/>
            <p:nvPr/>
          </p:nvSpPr>
          <p:spPr>
            <a:xfrm>
              <a:off x="-31093575" y="3671500"/>
              <a:ext cx="171725" cy="172950"/>
            </a:xfrm>
            <a:custGeom>
              <a:rect b="b" l="l" r="r" t="t"/>
              <a:pathLst>
                <a:path extrusionOk="0" h="6918" w="6869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83"/>
            <p:cNvSpPr/>
            <p:nvPr/>
          </p:nvSpPr>
          <p:spPr>
            <a:xfrm>
              <a:off x="-30895875" y="3621075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4" name="Google Shape;9104;p83"/>
            <p:cNvSpPr/>
            <p:nvPr/>
          </p:nvSpPr>
          <p:spPr>
            <a:xfrm>
              <a:off x="-30974650" y="3552550"/>
              <a:ext cx="172525" cy="172400"/>
            </a:xfrm>
            <a:custGeom>
              <a:rect b="b" l="l" r="r" t="t"/>
              <a:pathLst>
                <a:path extrusionOk="0" h="6896" w="6901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5" name="Google Shape;9105;p83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9106" name="Google Shape;9106;p83"/>
            <p:cNvSpPr/>
            <p:nvPr/>
          </p:nvSpPr>
          <p:spPr>
            <a:xfrm>
              <a:off x="-31093575" y="3911725"/>
              <a:ext cx="291450" cy="291425"/>
            </a:xfrm>
            <a:custGeom>
              <a:rect b="b" l="l" r="r" t="t"/>
              <a:pathLst>
                <a:path extrusionOk="0" h="11657" w="11658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7" name="Google Shape;9107;p83"/>
            <p:cNvSpPr/>
            <p:nvPr/>
          </p:nvSpPr>
          <p:spPr>
            <a:xfrm>
              <a:off x="-31025825" y="3980250"/>
              <a:ext cx="156750" cy="154250"/>
            </a:xfrm>
            <a:custGeom>
              <a:rect b="b" l="l" r="r" t="t"/>
              <a:pathLst>
                <a:path extrusionOk="0" h="6170" w="627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8" name="Google Shape;9108;p83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9109" name="Google Shape;9109;p83"/>
            <p:cNvSpPr/>
            <p:nvPr/>
          </p:nvSpPr>
          <p:spPr>
            <a:xfrm>
              <a:off x="-29839675" y="3355650"/>
              <a:ext cx="186700" cy="33900"/>
            </a:xfrm>
            <a:custGeom>
              <a:rect b="b" l="l" r="r" t="t"/>
              <a:pathLst>
                <a:path extrusionOk="0" h="1356" w="7468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p83"/>
            <p:cNvSpPr/>
            <p:nvPr/>
          </p:nvSpPr>
          <p:spPr>
            <a:xfrm>
              <a:off x="-29824700" y="3406850"/>
              <a:ext cx="172500" cy="68550"/>
            </a:xfrm>
            <a:custGeom>
              <a:rect b="b" l="l" r="r" t="t"/>
              <a:pathLst>
                <a:path extrusionOk="0" h="2742" w="690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p83"/>
            <p:cNvSpPr/>
            <p:nvPr/>
          </p:nvSpPr>
          <p:spPr>
            <a:xfrm>
              <a:off x="-29756975" y="31831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2" name="Google Shape;9112;p83"/>
            <p:cNvSpPr/>
            <p:nvPr/>
          </p:nvSpPr>
          <p:spPr>
            <a:xfrm>
              <a:off x="-29790850" y="3269025"/>
              <a:ext cx="137875" cy="68550"/>
            </a:xfrm>
            <a:custGeom>
              <a:rect b="b" l="l" r="r" t="t"/>
              <a:pathLst>
                <a:path extrusionOk="0" h="2742" w="5515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3" name="Google Shape;9113;p83"/>
            <p:cNvSpPr/>
            <p:nvPr/>
          </p:nvSpPr>
          <p:spPr>
            <a:xfrm>
              <a:off x="-29911350" y="3321000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4" name="Google Shape;9114;p83"/>
            <p:cNvSpPr/>
            <p:nvPr/>
          </p:nvSpPr>
          <p:spPr>
            <a:xfrm>
              <a:off x="-29946000" y="3406850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5" name="Google Shape;9115;p83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9116" name="Google Shape;9116;p83"/>
            <p:cNvSpPr/>
            <p:nvPr/>
          </p:nvSpPr>
          <p:spPr>
            <a:xfrm>
              <a:off x="-34274775" y="3202075"/>
              <a:ext cx="161475" cy="161475"/>
            </a:xfrm>
            <a:custGeom>
              <a:rect b="b" l="l" r="r" t="t"/>
              <a:pathLst>
                <a:path extrusionOk="0" h="6459" w="6459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7" name="Google Shape;9117;p83"/>
            <p:cNvSpPr/>
            <p:nvPr/>
          </p:nvSpPr>
          <p:spPr>
            <a:xfrm>
              <a:off x="-34378750" y="3263175"/>
              <a:ext cx="76425" cy="73600"/>
            </a:xfrm>
            <a:custGeom>
              <a:rect b="b" l="l" r="r" t="t"/>
              <a:pathLst>
                <a:path extrusionOk="0" h="2944" w="3057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p83"/>
            <p:cNvSpPr/>
            <p:nvPr/>
          </p:nvSpPr>
          <p:spPr>
            <a:xfrm>
              <a:off x="-34250375" y="3392300"/>
              <a:ext cx="77225" cy="74425"/>
            </a:xfrm>
            <a:custGeom>
              <a:rect b="b" l="l" r="r" t="t"/>
              <a:pathLst>
                <a:path extrusionOk="0" h="2977" w="3089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83"/>
            <p:cNvSpPr/>
            <p:nvPr/>
          </p:nvSpPr>
          <p:spPr>
            <a:xfrm>
              <a:off x="-34408675" y="3290275"/>
              <a:ext cx="207150" cy="203675"/>
            </a:xfrm>
            <a:custGeom>
              <a:rect b="b" l="l" r="r" t="t"/>
              <a:pathLst>
                <a:path extrusionOk="0" h="8147" w="8286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0" name="Google Shape;9120;p83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9121" name="Google Shape;9121;p83"/>
            <p:cNvSpPr/>
            <p:nvPr/>
          </p:nvSpPr>
          <p:spPr>
            <a:xfrm>
              <a:off x="-34303150" y="3663825"/>
              <a:ext cx="189850" cy="187850"/>
            </a:xfrm>
            <a:custGeom>
              <a:rect b="b" l="l" r="r" t="t"/>
              <a:pathLst>
                <a:path extrusionOk="0" h="7514" w="7594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2" name="Google Shape;9122;p83"/>
            <p:cNvSpPr/>
            <p:nvPr/>
          </p:nvSpPr>
          <p:spPr>
            <a:xfrm>
              <a:off x="-34250375" y="3565950"/>
              <a:ext cx="46500" cy="46500"/>
            </a:xfrm>
            <a:custGeom>
              <a:rect b="b" l="l" r="r" t="t"/>
              <a:pathLst>
                <a:path extrusionOk="0" h="1860" w="186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3" name="Google Shape;9123;p83"/>
            <p:cNvSpPr/>
            <p:nvPr/>
          </p:nvSpPr>
          <p:spPr>
            <a:xfrm>
              <a:off x="-34405525" y="3558075"/>
              <a:ext cx="206375" cy="276475"/>
            </a:xfrm>
            <a:custGeom>
              <a:rect b="b" l="l" r="r" t="t"/>
              <a:pathLst>
                <a:path extrusionOk="0" h="11059" w="8255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4" name="Google Shape;9124;p83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9125" name="Google Shape;9125;p83"/>
            <p:cNvSpPr/>
            <p:nvPr/>
          </p:nvSpPr>
          <p:spPr>
            <a:xfrm>
              <a:off x="-34167675" y="3932000"/>
              <a:ext cx="42550" cy="40575"/>
            </a:xfrm>
            <a:custGeom>
              <a:rect b="b" l="l" r="r" t="t"/>
              <a:pathLst>
                <a:path extrusionOk="0" h="1623" w="1702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83"/>
            <p:cNvSpPr/>
            <p:nvPr/>
          </p:nvSpPr>
          <p:spPr>
            <a:xfrm>
              <a:off x="-34286600" y="3922950"/>
              <a:ext cx="171725" cy="167575"/>
            </a:xfrm>
            <a:custGeom>
              <a:rect b="b" l="l" r="r" t="t"/>
              <a:pathLst>
                <a:path extrusionOk="0" h="6703" w="6869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7" name="Google Shape;9127;p83"/>
            <p:cNvSpPr/>
            <p:nvPr/>
          </p:nvSpPr>
          <p:spPr>
            <a:xfrm>
              <a:off x="-34406325" y="4115900"/>
              <a:ext cx="98475" cy="95125"/>
            </a:xfrm>
            <a:custGeom>
              <a:rect b="b" l="l" r="r" t="t"/>
              <a:pathLst>
                <a:path extrusionOk="0" h="3805" w="3939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8" name="Google Shape;9128;p83"/>
            <p:cNvSpPr/>
            <p:nvPr/>
          </p:nvSpPr>
          <p:spPr>
            <a:xfrm>
              <a:off x="-34364575" y="3966850"/>
              <a:ext cx="204025" cy="204025"/>
            </a:xfrm>
            <a:custGeom>
              <a:rect b="b" l="l" r="r" t="t"/>
              <a:pathLst>
                <a:path extrusionOk="0" h="8161" w="8161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83"/>
            <p:cNvSpPr/>
            <p:nvPr/>
          </p:nvSpPr>
          <p:spPr>
            <a:xfrm>
              <a:off x="-34200750" y="3919600"/>
              <a:ext cx="17350" cy="33875"/>
            </a:xfrm>
            <a:custGeom>
              <a:rect b="b" l="l" r="r" t="t"/>
              <a:pathLst>
                <a:path extrusionOk="0" h="135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p83"/>
            <p:cNvSpPr/>
            <p:nvPr/>
          </p:nvSpPr>
          <p:spPr>
            <a:xfrm>
              <a:off x="-34147975" y="3989700"/>
              <a:ext cx="34675" cy="17350"/>
            </a:xfrm>
            <a:custGeom>
              <a:rect b="b" l="l" r="r" t="t"/>
              <a:pathLst>
                <a:path extrusionOk="0" h="694" w="1387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1" name="Google Shape;9131;p83"/>
            <p:cNvSpPr/>
            <p:nvPr/>
          </p:nvSpPr>
          <p:spPr>
            <a:xfrm>
              <a:off x="-34278725" y="4116500"/>
              <a:ext cx="116600" cy="68600"/>
            </a:xfrm>
            <a:custGeom>
              <a:rect b="b" l="l" r="r" t="t"/>
              <a:pathLst>
                <a:path extrusionOk="0" h="2744" w="4664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2" name="Google Shape;9132;p83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9133" name="Google Shape;9133;p83"/>
            <p:cNvSpPr/>
            <p:nvPr/>
          </p:nvSpPr>
          <p:spPr>
            <a:xfrm>
              <a:off x="-32545150" y="3232000"/>
              <a:ext cx="244175" cy="246550"/>
            </a:xfrm>
            <a:custGeom>
              <a:rect b="b" l="l" r="r" t="t"/>
              <a:pathLst>
                <a:path extrusionOk="0" h="9862" w="9767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4" name="Google Shape;9134;p83"/>
            <p:cNvSpPr/>
            <p:nvPr/>
          </p:nvSpPr>
          <p:spPr>
            <a:xfrm>
              <a:off x="-32568800" y="3392675"/>
              <a:ext cx="291450" cy="121325"/>
            </a:xfrm>
            <a:custGeom>
              <a:rect b="b" l="l" r="r" t="t"/>
              <a:pathLst>
                <a:path extrusionOk="0" h="4853" w="11658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5" name="Google Shape;9135;p83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9136" name="Google Shape;9136;p83"/>
            <p:cNvSpPr/>
            <p:nvPr/>
          </p:nvSpPr>
          <p:spPr>
            <a:xfrm>
              <a:off x="-32569575" y="3672275"/>
              <a:ext cx="292225" cy="205600"/>
            </a:xfrm>
            <a:custGeom>
              <a:rect b="b" l="l" r="r" t="t"/>
              <a:pathLst>
                <a:path extrusionOk="0" h="8224" w="11689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p83"/>
            <p:cNvSpPr/>
            <p:nvPr/>
          </p:nvSpPr>
          <p:spPr>
            <a:xfrm>
              <a:off x="-32456950" y="358642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8" name="Google Shape;9138;p83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9139" name="Google Shape;9139;p83"/>
            <p:cNvSpPr/>
            <p:nvPr/>
          </p:nvSpPr>
          <p:spPr>
            <a:xfrm>
              <a:off x="-32482950" y="3944600"/>
              <a:ext cx="213475" cy="214650"/>
            </a:xfrm>
            <a:custGeom>
              <a:rect b="b" l="l" r="r" t="t"/>
              <a:pathLst>
                <a:path extrusionOk="0" h="8586" w="8539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0" name="Google Shape;9140;p83"/>
            <p:cNvSpPr/>
            <p:nvPr/>
          </p:nvSpPr>
          <p:spPr>
            <a:xfrm>
              <a:off x="-32576675" y="4020200"/>
              <a:ext cx="215850" cy="216425"/>
            </a:xfrm>
            <a:custGeom>
              <a:rect b="b" l="l" r="r" t="t"/>
              <a:pathLst>
                <a:path extrusionOk="0" h="8657" w="8634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1" name="Google Shape;9141;p83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9142" name="Google Shape;9142;p83"/>
            <p:cNvSpPr/>
            <p:nvPr/>
          </p:nvSpPr>
          <p:spPr>
            <a:xfrm>
              <a:off x="-30665100" y="3192625"/>
              <a:ext cx="175650" cy="223700"/>
            </a:xfrm>
            <a:custGeom>
              <a:rect b="b" l="l" r="r" t="t"/>
              <a:pathLst>
                <a:path extrusionOk="0" h="8948" w="7026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3" name="Google Shape;9143;p83"/>
            <p:cNvSpPr/>
            <p:nvPr/>
          </p:nvSpPr>
          <p:spPr>
            <a:xfrm>
              <a:off x="-30615475" y="3278475"/>
              <a:ext cx="52775" cy="52000"/>
            </a:xfrm>
            <a:custGeom>
              <a:rect b="b" l="l" r="r" t="t"/>
              <a:pathLst>
                <a:path extrusionOk="0" h="2080" w="2111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83"/>
            <p:cNvSpPr/>
            <p:nvPr/>
          </p:nvSpPr>
          <p:spPr>
            <a:xfrm>
              <a:off x="-30528850" y="3296575"/>
              <a:ext cx="85875" cy="25250"/>
            </a:xfrm>
            <a:custGeom>
              <a:rect b="b" l="l" r="r" t="t"/>
              <a:pathLst>
                <a:path extrusionOk="0" h="1010" w="3435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5" name="Google Shape;9145;p83"/>
            <p:cNvSpPr/>
            <p:nvPr/>
          </p:nvSpPr>
          <p:spPr>
            <a:xfrm>
              <a:off x="-30546175" y="3338325"/>
              <a:ext cx="85875" cy="26025"/>
            </a:xfrm>
            <a:custGeom>
              <a:rect b="b" l="l" r="r" t="t"/>
              <a:pathLst>
                <a:path extrusionOk="0" h="1041" w="3435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6" name="Google Shape;9146;p83"/>
            <p:cNvSpPr/>
            <p:nvPr/>
          </p:nvSpPr>
          <p:spPr>
            <a:xfrm>
              <a:off x="-30546175" y="338165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7" name="Google Shape;9147;p83"/>
            <p:cNvSpPr/>
            <p:nvPr/>
          </p:nvSpPr>
          <p:spPr>
            <a:xfrm>
              <a:off x="-30546175" y="3424175"/>
              <a:ext cx="51225" cy="26025"/>
            </a:xfrm>
            <a:custGeom>
              <a:rect b="b" l="l" r="r" t="t"/>
              <a:pathLst>
                <a:path extrusionOk="0" h="1041" w="2049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8" name="Google Shape;9148;p83"/>
            <p:cNvSpPr/>
            <p:nvPr/>
          </p:nvSpPr>
          <p:spPr>
            <a:xfrm>
              <a:off x="-30735200" y="3209325"/>
              <a:ext cx="174075" cy="275525"/>
            </a:xfrm>
            <a:custGeom>
              <a:rect b="b" l="l" r="r" t="t"/>
              <a:pathLst>
                <a:path extrusionOk="0" h="11021" w="6963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9" name="Google Shape;9149;p83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9150" name="Google Shape;9150;p83"/>
            <p:cNvSpPr/>
            <p:nvPr/>
          </p:nvSpPr>
          <p:spPr>
            <a:xfrm>
              <a:off x="-30613900" y="3655750"/>
              <a:ext cx="170925" cy="187725"/>
            </a:xfrm>
            <a:custGeom>
              <a:rect b="b" l="l" r="r" t="t"/>
              <a:pathLst>
                <a:path extrusionOk="0" h="7509" w="6837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1" name="Google Shape;9151;p83"/>
            <p:cNvSpPr/>
            <p:nvPr/>
          </p:nvSpPr>
          <p:spPr>
            <a:xfrm>
              <a:off x="-30735200" y="3552550"/>
              <a:ext cx="188275" cy="205075"/>
            </a:xfrm>
            <a:custGeom>
              <a:rect b="b" l="l" r="r" t="t"/>
              <a:pathLst>
                <a:path extrusionOk="0" h="8203" w="7531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2" name="Google Shape;9152;p83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9153" name="Google Shape;9153;p83"/>
            <p:cNvSpPr/>
            <p:nvPr/>
          </p:nvSpPr>
          <p:spPr>
            <a:xfrm>
              <a:off x="-30683225" y="3962900"/>
              <a:ext cx="188275" cy="186700"/>
            </a:xfrm>
            <a:custGeom>
              <a:rect b="b" l="l" r="r" t="t"/>
              <a:pathLst>
                <a:path extrusionOk="0" h="7468" w="7531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4" name="Google Shape;9154;p83"/>
            <p:cNvSpPr/>
            <p:nvPr/>
          </p:nvSpPr>
          <p:spPr>
            <a:xfrm>
              <a:off x="-30735200" y="3910925"/>
              <a:ext cx="292225" cy="291450"/>
            </a:xfrm>
            <a:custGeom>
              <a:rect b="b" l="l" r="r" t="t"/>
              <a:pathLst>
                <a:path extrusionOk="0" h="11658" w="11689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55" name="Google Shape;9155;p83"/>
          <p:cNvSpPr/>
          <p:nvPr/>
        </p:nvSpPr>
        <p:spPr>
          <a:xfrm>
            <a:off x="2632180" y="4275642"/>
            <a:ext cx="354586" cy="353645"/>
          </a:xfrm>
          <a:custGeom>
            <a:rect b="b" l="l" r="r" t="t"/>
            <a:pathLst>
              <a:path extrusionOk="0" h="11658" w="11689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56" name="Google Shape;9156;p83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9157" name="Google Shape;9157;p83"/>
            <p:cNvSpPr/>
            <p:nvPr/>
          </p:nvSpPr>
          <p:spPr>
            <a:xfrm>
              <a:off x="-57940525" y="3353300"/>
              <a:ext cx="18150" cy="65400"/>
            </a:xfrm>
            <a:custGeom>
              <a:rect b="b" l="l" r="r" t="t"/>
              <a:pathLst>
                <a:path extrusionOk="0" h="2616" w="726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8" name="Google Shape;9158;p83"/>
            <p:cNvSpPr/>
            <p:nvPr/>
          </p:nvSpPr>
          <p:spPr>
            <a:xfrm>
              <a:off x="-57679825" y="3353300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9" name="Google Shape;9159;p83"/>
            <p:cNvSpPr/>
            <p:nvPr/>
          </p:nvSpPr>
          <p:spPr>
            <a:xfrm>
              <a:off x="-57956275" y="3255625"/>
              <a:ext cx="319000" cy="55175"/>
            </a:xfrm>
            <a:custGeom>
              <a:rect b="b" l="l" r="r" t="t"/>
              <a:pathLst>
                <a:path extrusionOk="0" h="2207" w="1276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0" name="Google Shape;9160;p83"/>
            <p:cNvSpPr/>
            <p:nvPr/>
          </p:nvSpPr>
          <p:spPr>
            <a:xfrm>
              <a:off x="-57868050" y="3494275"/>
              <a:ext cx="18900" cy="22875"/>
            </a:xfrm>
            <a:custGeom>
              <a:rect b="b" l="l" r="r" t="t"/>
              <a:pathLst>
                <a:path extrusionOk="0" h="915" w="756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1" name="Google Shape;9161;p83"/>
            <p:cNvSpPr/>
            <p:nvPr/>
          </p:nvSpPr>
          <p:spPr>
            <a:xfrm>
              <a:off x="-57755425" y="3494275"/>
              <a:ext cx="18125" cy="22875"/>
            </a:xfrm>
            <a:custGeom>
              <a:rect b="b" l="l" r="r" t="t"/>
              <a:pathLst>
                <a:path extrusionOk="0" h="915" w="725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2" name="Google Shape;9162;p83"/>
            <p:cNvSpPr/>
            <p:nvPr/>
          </p:nvSpPr>
          <p:spPr>
            <a:xfrm>
              <a:off x="-57903500" y="3329675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3" name="Google Shape;9163;p83"/>
            <p:cNvSpPr/>
            <p:nvPr/>
          </p:nvSpPr>
          <p:spPr>
            <a:xfrm>
              <a:off x="-57860975" y="3197925"/>
              <a:ext cx="119750" cy="37250"/>
            </a:xfrm>
            <a:custGeom>
              <a:rect b="b" l="l" r="r" t="t"/>
              <a:pathLst>
                <a:path extrusionOk="0" h="1490" w="479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4" name="Google Shape;9164;p83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9165" name="Google Shape;9165;p83"/>
            <p:cNvSpPr/>
            <p:nvPr/>
          </p:nvSpPr>
          <p:spPr>
            <a:xfrm>
              <a:off x="-57940525" y="3727425"/>
              <a:ext cx="18150" cy="63800"/>
            </a:xfrm>
            <a:custGeom>
              <a:rect b="b" l="l" r="r" t="t"/>
              <a:pathLst>
                <a:path extrusionOk="0" h="2552" w="726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6" name="Google Shape;9166;p83"/>
            <p:cNvSpPr/>
            <p:nvPr/>
          </p:nvSpPr>
          <p:spPr>
            <a:xfrm>
              <a:off x="-57904300" y="3686450"/>
              <a:ext cx="205600" cy="111075"/>
            </a:xfrm>
            <a:custGeom>
              <a:rect b="b" l="l" r="r" t="t"/>
              <a:pathLst>
                <a:path extrusionOk="0" h="4443" w="8224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p83"/>
            <p:cNvSpPr/>
            <p:nvPr/>
          </p:nvSpPr>
          <p:spPr>
            <a:xfrm>
              <a:off x="-57903500" y="3590375"/>
              <a:ext cx="205575" cy="117375"/>
            </a:xfrm>
            <a:custGeom>
              <a:rect b="b" l="l" r="r" t="t"/>
              <a:pathLst>
                <a:path extrusionOk="0" h="4695" w="8223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8" name="Google Shape;9168;p83"/>
            <p:cNvSpPr/>
            <p:nvPr/>
          </p:nvSpPr>
          <p:spPr>
            <a:xfrm>
              <a:off x="-57903500" y="3798700"/>
              <a:ext cx="204800" cy="110675"/>
            </a:xfrm>
            <a:custGeom>
              <a:rect b="b" l="l" r="r" t="t"/>
              <a:pathLst>
                <a:path extrusionOk="0" h="4427" w="8192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p83"/>
            <p:cNvSpPr/>
            <p:nvPr/>
          </p:nvSpPr>
          <p:spPr>
            <a:xfrm>
              <a:off x="-57679825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0" name="Google Shape;9170;p83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9171" name="Google Shape;9171;p83"/>
            <p:cNvSpPr/>
            <p:nvPr/>
          </p:nvSpPr>
          <p:spPr>
            <a:xfrm>
              <a:off x="-57771975" y="41503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2" name="Google Shape;9172;p83"/>
            <p:cNvSpPr/>
            <p:nvPr/>
          </p:nvSpPr>
          <p:spPr>
            <a:xfrm>
              <a:off x="-57959425" y="3982600"/>
              <a:ext cx="318225" cy="130775"/>
            </a:xfrm>
            <a:custGeom>
              <a:rect b="b" l="l" r="r" t="t"/>
              <a:pathLst>
                <a:path extrusionOk="0" h="5231" w="12729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3" name="Google Shape;9173;p83"/>
            <p:cNvSpPr/>
            <p:nvPr/>
          </p:nvSpPr>
          <p:spPr>
            <a:xfrm>
              <a:off x="-57903500" y="4125950"/>
              <a:ext cx="204800" cy="175675"/>
            </a:xfrm>
            <a:custGeom>
              <a:rect b="b" l="l" r="r" t="t"/>
              <a:pathLst>
                <a:path extrusionOk="0" h="7027" w="8192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p83"/>
            <p:cNvSpPr/>
            <p:nvPr/>
          </p:nvSpPr>
          <p:spPr>
            <a:xfrm>
              <a:off x="-57835775" y="4113350"/>
              <a:ext cx="138650" cy="70125"/>
            </a:xfrm>
            <a:custGeom>
              <a:rect b="b" l="l" r="r" t="t"/>
              <a:pathLst>
                <a:path extrusionOk="0" h="2805" w="5546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5" name="Google Shape;9175;p83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9176" name="Google Shape;9176;p83"/>
            <p:cNvSpPr/>
            <p:nvPr/>
          </p:nvSpPr>
          <p:spPr>
            <a:xfrm>
              <a:off x="-55987225" y="3261925"/>
              <a:ext cx="173300" cy="198500"/>
            </a:xfrm>
            <a:custGeom>
              <a:rect b="b" l="l" r="r" t="t"/>
              <a:pathLst>
                <a:path extrusionOk="0" h="7940" w="6932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7" name="Google Shape;9177;p83"/>
            <p:cNvSpPr/>
            <p:nvPr/>
          </p:nvSpPr>
          <p:spPr>
            <a:xfrm>
              <a:off x="-55837575" y="3198925"/>
              <a:ext cx="167800" cy="298525"/>
            </a:xfrm>
            <a:custGeom>
              <a:rect b="b" l="l" r="r" t="t"/>
              <a:pathLst>
                <a:path extrusionOk="0" h="11941" w="6712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8" name="Google Shape;9178;p83"/>
            <p:cNvSpPr/>
            <p:nvPr/>
          </p:nvSpPr>
          <p:spPr>
            <a:xfrm>
              <a:off x="-55931300" y="3435200"/>
              <a:ext cx="194575" cy="81175"/>
            </a:xfrm>
            <a:custGeom>
              <a:rect b="b" l="l" r="r" t="t"/>
              <a:pathLst>
                <a:path extrusionOk="0" h="3247" w="7783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p83"/>
            <p:cNvSpPr/>
            <p:nvPr/>
          </p:nvSpPr>
          <p:spPr>
            <a:xfrm>
              <a:off x="-55927350" y="3202850"/>
              <a:ext cx="70900" cy="71200"/>
            </a:xfrm>
            <a:custGeom>
              <a:rect b="b" l="l" r="r" t="t"/>
              <a:pathLst>
                <a:path extrusionOk="0" h="2848" w="2836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0" name="Google Shape;9180;p83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9181" name="Google Shape;9181;p83"/>
            <p:cNvSpPr/>
            <p:nvPr/>
          </p:nvSpPr>
          <p:spPr>
            <a:xfrm>
              <a:off x="-55950200" y="374002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2" name="Google Shape;9182;p83"/>
            <p:cNvSpPr/>
            <p:nvPr/>
          </p:nvSpPr>
          <p:spPr>
            <a:xfrm>
              <a:off x="-55967525" y="3591025"/>
              <a:ext cx="297750" cy="131700"/>
            </a:xfrm>
            <a:custGeom>
              <a:rect b="b" l="l" r="r" t="t"/>
              <a:pathLst>
                <a:path extrusionOk="0" h="5268" w="1191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p83"/>
            <p:cNvSpPr/>
            <p:nvPr/>
          </p:nvSpPr>
          <p:spPr>
            <a:xfrm>
              <a:off x="-55875375" y="3703000"/>
              <a:ext cx="55950" cy="17350"/>
            </a:xfrm>
            <a:custGeom>
              <a:rect b="b" l="l" r="r" t="t"/>
              <a:pathLst>
                <a:path extrusionOk="0" h="694" w="22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83"/>
            <p:cNvSpPr/>
            <p:nvPr/>
          </p:nvSpPr>
          <p:spPr>
            <a:xfrm>
              <a:off x="-55987225" y="3746325"/>
              <a:ext cx="18150" cy="63825"/>
            </a:xfrm>
            <a:custGeom>
              <a:rect b="b" l="l" r="r" t="t"/>
              <a:pathLst>
                <a:path extrusionOk="0" h="2553" w="726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83"/>
            <p:cNvSpPr/>
            <p:nvPr/>
          </p:nvSpPr>
          <p:spPr>
            <a:xfrm>
              <a:off x="-55725725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6" name="Google Shape;9186;p83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9187" name="Google Shape;9187;p83"/>
            <p:cNvSpPr/>
            <p:nvPr/>
          </p:nvSpPr>
          <p:spPr>
            <a:xfrm>
              <a:off x="-55791875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8" name="Google Shape;9188;p83"/>
            <p:cNvSpPr/>
            <p:nvPr/>
          </p:nvSpPr>
          <p:spPr>
            <a:xfrm>
              <a:off x="-55969100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p83"/>
            <p:cNvSpPr/>
            <p:nvPr/>
          </p:nvSpPr>
          <p:spPr>
            <a:xfrm>
              <a:off x="-5581945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p83"/>
            <p:cNvSpPr/>
            <p:nvPr/>
          </p:nvSpPr>
          <p:spPr>
            <a:xfrm>
              <a:off x="-5593050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1" name="Google Shape;9191;p83"/>
            <p:cNvSpPr/>
            <p:nvPr/>
          </p:nvSpPr>
          <p:spPr>
            <a:xfrm>
              <a:off x="-55988800" y="4086575"/>
              <a:ext cx="319025" cy="215050"/>
            </a:xfrm>
            <a:custGeom>
              <a:rect b="b" l="l" r="r" t="t"/>
              <a:pathLst>
                <a:path extrusionOk="0" h="8602" w="12761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2" name="Google Shape;9192;p83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9193" name="Google Shape;9193;p83"/>
            <p:cNvSpPr/>
            <p:nvPr/>
          </p:nvSpPr>
          <p:spPr>
            <a:xfrm>
              <a:off x="-54026025" y="3312350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4" name="Google Shape;9194;p83"/>
            <p:cNvSpPr/>
            <p:nvPr/>
          </p:nvSpPr>
          <p:spPr>
            <a:xfrm>
              <a:off x="-53890550" y="3192625"/>
              <a:ext cx="125250" cy="56725"/>
            </a:xfrm>
            <a:custGeom>
              <a:rect b="b" l="l" r="r" t="t"/>
              <a:pathLst>
                <a:path extrusionOk="0" h="2269" w="501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5" name="Google Shape;9195;p83"/>
            <p:cNvSpPr/>
            <p:nvPr/>
          </p:nvSpPr>
          <p:spPr>
            <a:xfrm>
              <a:off x="-53839375" y="3306025"/>
              <a:ext cx="55175" cy="55175"/>
            </a:xfrm>
            <a:custGeom>
              <a:rect b="b" l="l" r="r" t="t"/>
              <a:pathLst>
                <a:path extrusionOk="0" h="2207" w="2207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6" name="Google Shape;9196;p83"/>
            <p:cNvSpPr/>
            <p:nvPr/>
          </p:nvSpPr>
          <p:spPr>
            <a:xfrm>
              <a:off x="-53950425" y="3306025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7" name="Google Shape;9197;p83"/>
            <p:cNvSpPr/>
            <p:nvPr/>
          </p:nvSpPr>
          <p:spPr>
            <a:xfrm>
              <a:off x="-53985075" y="3400950"/>
              <a:ext cx="236300" cy="110675"/>
            </a:xfrm>
            <a:custGeom>
              <a:rect b="b" l="l" r="r" t="t"/>
              <a:pathLst>
                <a:path extrusionOk="0" h="4427" w="9452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8" name="Google Shape;9198;p83"/>
            <p:cNvSpPr/>
            <p:nvPr/>
          </p:nvSpPr>
          <p:spPr>
            <a:xfrm>
              <a:off x="-53986650" y="3342275"/>
              <a:ext cx="241025" cy="55150"/>
            </a:xfrm>
            <a:custGeom>
              <a:rect b="b" l="l" r="r" t="t"/>
              <a:pathLst>
                <a:path extrusionOk="0" h="2206" w="9641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9" name="Google Shape;9199;p83"/>
            <p:cNvSpPr/>
            <p:nvPr/>
          </p:nvSpPr>
          <p:spPr>
            <a:xfrm>
              <a:off x="-53989000" y="3199700"/>
              <a:ext cx="241800" cy="123700"/>
            </a:xfrm>
            <a:custGeom>
              <a:rect b="b" l="l" r="r" t="t"/>
              <a:pathLst>
                <a:path extrusionOk="0" h="4948" w="9672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0" name="Google Shape;9200;p83"/>
            <p:cNvSpPr/>
            <p:nvPr/>
          </p:nvSpPr>
          <p:spPr>
            <a:xfrm>
              <a:off x="-53728300" y="331077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1" name="Google Shape;9201;p83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9202" name="Google Shape;9202;p83"/>
            <p:cNvSpPr/>
            <p:nvPr/>
          </p:nvSpPr>
          <p:spPr>
            <a:xfrm>
              <a:off x="-53943325" y="3716375"/>
              <a:ext cx="151250" cy="18950"/>
            </a:xfrm>
            <a:custGeom>
              <a:rect b="b" l="l" r="r" t="t"/>
              <a:pathLst>
                <a:path extrusionOk="0" h="758" w="605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3" name="Google Shape;9203;p83"/>
            <p:cNvSpPr/>
            <p:nvPr/>
          </p:nvSpPr>
          <p:spPr>
            <a:xfrm>
              <a:off x="-53970100" y="3679375"/>
              <a:ext cx="205575" cy="18125"/>
            </a:xfrm>
            <a:custGeom>
              <a:rect b="b" l="l" r="r" t="t"/>
              <a:pathLst>
                <a:path extrusionOk="0" h="725" w="8223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4" name="Google Shape;9204;p83"/>
            <p:cNvSpPr/>
            <p:nvPr/>
          </p:nvSpPr>
          <p:spPr>
            <a:xfrm>
              <a:off x="-53970100" y="3715600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5" name="Google Shape;9205;p83"/>
            <p:cNvSpPr/>
            <p:nvPr/>
          </p:nvSpPr>
          <p:spPr>
            <a:xfrm>
              <a:off x="-54007125" y="3584850"/>
              <a:ext cx="278825" cy="74850"/>
            </a:xfrm>
            <a:custGeom>
              <a:rect b="b" l="l" r="r" t="t"/>
              <a:pathLst>
                <a:path extrusionOk="0" h="2994" w="11153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6" name="Google Shape;9206;p83"/>
            <p:cNvSpPr/>
            <p:nvPr/>
          </p:nvSpPr>
          <p:spPr>
            <a:xfrm>
              <a:off x="-54007925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7" name="Google Shape;9207;p83"/>
            <p:cNvSpPr/>
            <p:nvPr/>
          </p:nvSpPr>
          <p:spPr>
            <a:xfrm>
              <a:off x="-53745625" y="3740025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8" name="Google Shape;9208;p83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9209" name="Google Shape;9209;p83"/>
            <p:cNvSpPr/>
            <p:nvPr/>
          </p:nvSpPr>
          <p:spPr>
            <a:xfrm>
              <a:off x="-53988225" y="3975575"/>
              <a:ext cx="244175" cy="142825"/>
            </a:xfrm>
            <a:custGeom>
              <a:rect b="b" l="l" r="r" t="t"/>
              <a:pathLst>
                <a:path extrusionOk="0" h="5713" w="9767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0" name="Google Shape;9210;p83"/>
            <p:cNvSpPr/>
            <p:nvPr/>
          </p:nvSpPr>
          <p:spPr>
            <a:xfrm>
              <a:off x="-53970100" y="4100750"/>
              <a:ext cx="204800" cy="193775"/>
            </a:xfrm>
            <a:custGeom>
              <a:rect b="b" l="l" r="r" t="t"/>
              <a:pathLst>
                <a:path extrusionOk="0" h="7751" w="8192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1" name="Google Shape;9211;p83"/>
            <p:cNvSpPr/>
            <p:nvPr/>
          </p:nvSpPr>
          <p:spPr>
            <a:xfrm>
              <a:off x="-53745625" y="4132250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2" name="Google Shape;9212;p83"/>
            <p:cNvSpPr/>
            <p:nvPr/>
          </p:nvSpPr>
          <p:spPr>
            <a:xfrm>
              <a:off x="-540079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3" name="Google Shape;9213;p83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9214" name="Google Shape;9214;p83"/>
            <p:cNvSpPr/>
            <p:nvPr/>
          </p:nvSpPr>
          <p:spPr>
            <a:xfrm>
              <a:off x="-51800200" y="3469850"/>
              <a:ext cx="38600" cy="56750"/>
            </a:xfrm>
            <a:custGeom>
              <a:rect b="b" l="l" r="r" t="t"/>
              <a:pathLst>
                <a:path extrusionOk="0" h="2270" w="1544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5" name="Google Shape;9215;p83"/>
            <p:cNvSpPr/>
            <p:nvPr/>
          </p:nvSpPr>
          <p:spPr>
            <a:xfrm>
              <a:off x="-52005775" y="3208025"/>
              <a:ext cx="111875" cy="131900"/>
            </a:xfrm>
            <a:custGeom>
              <a:rect b="b" l="l" r="r" t="t"/>
              <a:pathLst>
                <a:path extrusionOk="0" h="5276" w="4475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6" name="Google Shape;9216;p83"/>
            <p:cNvSpPr/>
            <p:nvPr/>
          </p:nvSpPr>
          <p:spPr>
            <a:xfrm>
              <a:off x="-51800200" y="3385575"/>
              <a:ext cx="37025" cy="37850"/>
            </a:xfrm>
            <a:custGeom>
              <a:rect b="b" l="l" r="r" t="t"/>
              <a:pathLst>
                <a:path extrusionOk="0" h="1514" w="1481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7" name="Google Shape;9217;p83"/>
            <p:cNvSpPr/>
            <p:nvPr/>
          </p:nvSpPr>
          <p:spPr>
            <a:xfrm>
              <a:off x="-51800200" y="3348575"/>
              <a:ext cx="37025" cy="37025"/>
            </a:xfrm>
            <a:custGeom>
              <a:rect b="b" l="l" r="r" t="t"/>
              <a:pathLst>
                <a:path extrusionOk="0" h="1481" w="1481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8" name="Google Shape;9218;p83"/>
            <p:cNvSpPr/>
            <p:nvPr/>
          </p:nvSpPr>
          <p:spPr>
            <a:xfrm>
              <a:off x="-51800200" y="3423400"/>
              <a:ext cx="37025" cy="37025"/>
            </a:xfrm>
            <a:custGeom>
              <a:rect b="b" l="l" r="r" t="t"/>
              <a:pathLst>
                <a:path extrusionOk="0" h="1481" w="1481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9" name="Google Shape;9219;p83"/>
            <p:cNvSpPr/>
            <p:nvPr/>
          </p:nvSpPr>
          <p:spPr>
            <a:xfrm>
              <a:off x="-51875025" y="3208025"/>
              <a:ext cx="111850" cy="131125"/>
            </a:xfrm>
            <a:custGeom>
              <a:rect b="b" l="l" r="r" t="t"/>
              <a:pathLst>
                <a:path extrusionOk="0" h="5245" w="4474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0" name="Google Shape;9220;p83"/>
            <p:cNvSpPr/>
            <p:nvPr/>
          </p:nvSpPr>
          <p:spPr>
            <a:xfrm>
              <a:off x="-52005000" y="3469850"/>
              <a:ext cx="38625" cy="56750"/>
            </a:xfrm>
            <a:custGeom>
              <a:rect b="b" l="l" r="r" t="t"/>
              <a:pathLst>
                <a:path extrusionOk="0" h="2270" w="1545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1" name="Google Shape;9221;p83"/>
            <p:cNvSpPr/>
            <p:nvPr/>
          </p:nvSpPr>
          <p:spPr>
            <a:xfrm>
              <a:off x="-52005000" y="3423400"/>
              <a:ext cx="37050" cy="37025"/>
            </a:xfrm>
            <a:custGeom>
              <a:rect b="b" l="l" r="r" t="t"/>
              <a:pathLst>
                <a:path extrusionOk="0" h="1481" w="1482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2" name="Google Shape;9222;p83"/>
            <p:cNvSpPr/>
            <p:nvPr/>
          </p:nvSpPr>
          <p:spPr>
            <a:xfrm>
              <a:off x="-52005000" y="3385575"/>
              <a:ext cx="37050" cy="37850"/>
            </a:xfrm>
            <a:custGeom>
              <a:rect b="b" l="l" r="r" t="t"/>
              <a:pathLst>
                <a:path extrusionOk="0" h="1514" w="1482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3" name="Google Shape;9223;p83"/>
            <p:cNvSpPr/>
            <p:nvPr/>
          </p:nvSpPr>
          <p:spPr>
            <a:xfrm>
              <a:off x="-51957725" y="3298150"/>
              <a:ext cx="148100" cy="209550"/>
            </a:xfrm>
            <a:custGeom>
              <a:rect b="b" l="l" r="r" t="t"/>
              <a:pathLst>
                <a:path extrusionOk="0" h="8382" w="5924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4" name="Google Shape;9224;p83"/>
            <p:cNvSpPr/>
            <p:nvPr/>
          </p:nvSpPr>
          <p:spPr>
            <a:xfrm>
              <a:off x="-52005000" y="3348575"/>
              <a:ext cx="37050" cy="37025"/>
            </a:xfrm>
            <a:custGeom>
              <a:rect b="b" l="l" r="r" t="t"/>
              <a:pathLst>
                <a:path extrusionOk="0" h="1481" w="1482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5" name="Google Shape;9225;p83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9226" name="Google Shape;9226;p83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7" name="Google Shape;9227;p83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8" name="Google Shape;9228;p83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9" name="Google Shape;9229;p83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0" name="Google Shape;9230;p83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1" name="Google Shape;9231;p83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2" name="Google Shape;9232;p83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9233" name="Google Shape;9233;p83"/>
            <p:cNvSpPr/>
            <p:nvPr/>
          </p:nvSpPr>
          <p:spPr>
            <a:xfrm>
              <a:off x="-57493150" y="3777825"/>
              <a:ext cx="167000" cy="74850"/>
            </a:xfrm>
            <a:custGeom>
              <a:rect b="b" l="l" r="r" t="t"/>
              <a:pathLst>
                <a:path extrusionOk="0" h="2994" w="668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4" name="Google Shape;9234;p83"/>
            <p:cNvSpPr/>
            <p:nvPr/>
          </p:nvSpPr>
          <p:spPr>
            <a:xfrm>
              <a:off x="-57478975" y="3647075"/>
              <a:ext cx="139425" cy="37050"/>
            </a:xfrm>
            <a:custGeom>
              <a:rect b="b" l="l" r="r" t="t"/>
              <a:pathLst>
                <a:path extrusionOk="0" h="1482" w="5577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5" name="Google Shape;9235;p83"/>
            <p:cNvSpPr/>
            <p:nvPr/>
          </p:nvSpPr>
          <p:spPr>
            <a:xfrm>
              <a:off x="-57493950" y="3703775"/>
              <a:ext cx="168575" cy="55175"/>
            </a:xfrm>
            <a:custGeom>
              <a:rect b="b" l="l" r="r" t="t"/>
              <a:pathLst>
                <a:path extrusionOk="0" h="2207" w="6743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6" name="Google Shape;9236;p83"/>
            <p:cNvSpPr/>
            <p:nvPr/>
          </p:nvSpPr>
          <p:spPr>
            <a:xfrm>
              <a:off x="-57549075" y="35903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7" name="Google Shape;9237;p83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9238" name="Google Shape;9238;p83"/>
            <p:cNvSpPr/>
            <p:nvPr/>
          </p:nvSpPr>
          <p:spPr>
            <a:xfrm>
              <a:off x="-57570350" y="4033000"/>
              <a:ext cx="319800" cy="269400"/>
            </a:xfrm>
            <a:custGeom>
              <a:rect b="b" l="l" r="r" t="t"/>
              <a:pathLst>
                <a:path extrusionOk="0" h="10776" w="12792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9" name="Google Shape;9239;p83"/>
            <p:cNvSpPr/>
            <p:nvPr/>
          </p:nvSpPr>
          <p:spPr>
            <a:xfrm>
              <a:off x="-57493150" y="4151150"/>
              <a:ext cx="55150" cy="36250"/>
            </a:xfrm>
            <a:custGeom>
              <a:rect b="b" l="l" r="r" t="t"/>
              <a:pathLst>
                <a:path extrusionOk="0" h="1450" w="2206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0" name="Google Shape;9240;p83"/>
            <p:cNvSpPr/>
            <p:nvPr/>
          </p:nvSpPr>
          <p:spPr>
            <a:xfrm>
              <a:off x="-57381300" y="4151150"/>
              <a:ext cx="55925" cy="36250"/>
            </a:xfrm>
            <a:custGeom>
              <a:rect b="b" l="l" r="r" t="t"/>
              <a:pathLst>
                <a:path extrusionOk="0" h="1450" w="2237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1" name="Google Shape;9241;p83"/>
            <p:cNvSpPr/>
            <p:nvPr/>
          </p:nvSpPr>
          <p:spPr>
            <a:xfrm>
              <a:off x="-57442750" y="3982600"/>
              <a:ext cx="65400" cy="93750"/>
            </a:xfrm>
            <a:custGeom>
              <a:rect b="b" l="l" r="r" t="t"/>
              <a:pathLst>
                <a:path extrusionOk="0" h="3750" w="2616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2" name="Google Shape;9242;p83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9243" name="Google Shape;9243;p83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4" name="Google Shape;9244;p83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5" name="Google Shape;9245;p83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6" name="Google Shape;9246;p83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7" name="Google Shape;9247;p83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9248" name="Google Shape;9248;p83"/>
            <p:cNvSpPr/>
            <p:nvPr/>
          </p:nvSpPr>
          <p:spPr>
            <a:xfrm>
              <a:off x="-55596550" y="3590175"/>
              <a:ext cx="319800" cy="112850"/>
            </a:xfrm>
            <a:custGeom>
              <a:rect b="b" l="l" r="r" t="t"/>
              <a:pathLst>
                <a:path extrusionOk="0" h="4514" w="12792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9" name="Google Shape;9249;p83"/>
            <p:cNvSpPr/>
            <p:nvPr/>
          </p:nvSpPr>
          <p:spPr>
            <a:xfrm>
              <a:off x="-55539850" y="3721900"/>
              <a:ext cx="204800" cy="186700"/>
            </a:xfrm>
            <a:custGeom>
              <a:rect b="b" l="l" r="r" t="t"/>
              <a:pathLst>
                <a:path extrusionOk="0" h="7468" w="8192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0" name="Google Shape;9250;p83"/>
            <p:cNvSpPr/>
            <p:nvPr/>
          </p:nvSpPr>
          <p:spPr>
            <a:xfrm>
              <a:off x="-55316150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1" name="Google Shape;9251;p83"/>
            <p:cNvSpPr/>
            <p:nvPr/>
          </p:nvSpPr>
          <p:spPr>
            <a:xfrm>
              <a:off x="-55576850" y="3727425"/>
              <a:ext cx="18900" cy="63800"/>
            </a:xfrm>
            <a:custGeom>
              <a:rect b="b" l="l" r="r" t="t"/>
              <a:pathLst>
                <a:path extrusionOk="0" h="2552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52" name="Google Shape;9252;p83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9253" name="Google Shape;9253;p83"/>
            <p:cNvSpPr/>
            <p:nvPr/>
          </p:nvSpPr>
          <p:spPr>
            <a:xfrm>
              <a:off x="-55441400" y="3982375"/>
              <a:ext cx="125250" cy="145175"/>
            </a:xfrm>
            <a:custGeom>
              <a:rect b="b" l="l" r="r" t="t"/>
              <a:pathLst>
                <a:path extrusionOk="0" h="5807" w="501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4" name="Google Shape;9254;p83"/>
            <p:cNvSpPr/>
            <p:nvPr/>
          </p:nvSpPr>
          <p:spPr>
            <a:xfrm>
              <a:off x="-55343725" y="4203125"/>
              <a:ext cx="66975" cy="41000"/>
            </a:xfrm>
            <a:custGeom>
              <a:rect b="b" l="l" r="r" t="t"/>
              <a:pathLst>
                <a:path extrusionOk="0" h="1640" w="2679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5" name="Google Shape;9255;p83"/>
            <p:cNvSpPr/>
            <p:nvPr/>
          </p:nvSpPr>
          <p:spPr>
            <a:xfrm>
              <a:off x="-55557950" y="4019625"/>
              <a:ext cx="147300" cy="94525"/>
            </a:xfrm>
            <a:custGeom>
              <a:rect b="b" l="l" r="r" t="t"/>
              <a:pathLst>
                <a:path extrusionOk="0" h="3781" w="5892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6" name="Google Shape;9256;p83"/>
            <p:cNvSpPr/>
            <p:nvPr/>
          </p:nvSpPr>
          <p:spPr>
            <a:xfrm>
              <a:off x="-55557950" y="4042450"/>
              <a:ext cx="206375" cy="259175"/>
            </a:xfrm>
            <a:custGeom>
              <a:rect b="b" l="l" r="r" t="t"/>
              <a:pathLst>
                <a:path extrusionOk="0" h="10367" w="8255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7" name="Google Shape;9257;p83"/>
            <p:cNvSpPr/>
            <p:nvPr/>
          </p:nvSpPr>
          <p:spPr>
            <a:xfrm>
              <a:off x="-55335050" y="4136200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8" name="Google Shape;9258;p83"/>
            <p:cNvSpPr/>
            <p:nvPr/>
          </p:nvSpPr>
          <p:spPr>
            <a:xfrm>
              <a:off x="-555957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59" name="Google Shape;9259;p83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9260" name="Google Shape;9260;p83"/>
            <p:cNvSpPr/>
            <p:nvPr/>
          </p:nvSpPr>
          <p:spPr>
            <a:xfrm>
              <a:off x="-53560550" y="3342275"/>
              <a:ext cx="167000" cy="151250"/>
            </a:xfrm>
            <a:custGeom>
              <a:rect b="b" l="l" r="r" t="t"/>
              <a:pathLst>
                <a:path extrusionOk="0" h="6050" w="668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1" name="Google Shape;9261;p83"/>
            <p:cNvSpPr/>
            <p:nvPr/>
          </p:nvSpPr>
          <p:spPr>
            <a:xfrm>
              <a:off x="-53559750" y="3305250"/>
              <a:ext cx="168575" cy="18150"/>
            </a:xfrm>
            <a:custGeom>
              <a:rect b="b" l="l" r="r" t="t"/>
              <a:pathLst>
                <a:path extrusionOk="0" h="726" w="6743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2" name="Google Shape;9262;p83"/>
            <p:cNvSpPr/>
            <p:nvPr/>
          </p:nvSpPr>
          <p:spPr>
            <a:xfrm>
              <a:off x="-53635375" y="319262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3" name="Google Shape;9263;p83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9264" name="Google Shape;9264;p83"/>
            <p:cNvSpPr/>
            <p:nvPr/>
          </p:nvSpPr>
          <p:spPr>
            <a:xfrm>
              <a:off x="-53577075" y="3584850"/>
              <a:ext cx="204800" cy="319025"/>
            </a:xfrm>
            <a:custGeom>
              <a:rect b="b" l="l" r="r" t="t"/>
              <a:pathLst>
                <a:path extrusionOk="0" h="12761" w="8192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5" name="Google Shape;9265;p83"/>
            <p:cNvSpPr/>
            <p:nvPr/>
          </p:nvSpPr>
          <p:spPr>
            <a:xfrm>
              <a:off x="-53615675" y="3739225"/>
              <a:ext cx="20500" cy="65400"/>
            </a:xfrm>
            <a:custGeom>
              <a:rect b="b" l="l" r="r" t="t"/>
              <a:pathLst>
                <a:path extrusionOk="0" h="2616" w="82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6" name="Google Shape;9266;p83"/>
            <p:cNvSpPr/>
            <p:nvPr/>
          </p:nvSpPr>
          <p:spPr>
            <a:xfrm>
              <a:off x="-53356550" y="3738450"/>
              <a:ext cx="20500" cy="64600"/>
            </a:xfrm>
            <a:custGeom>
              <a:rect b="b" l="l" r="r" t="t"/>
              <a:pathLst>
                <a:path extrusionOk="0" h="2584" w="82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7" name="Google Shape;9267;p83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9268" name="Google Shape;9268;p83"/>
            <p:cNvSpPr/>
            <p:nvPr/>
          </p:nvSpPr>
          <p:spPr>
            <a:xfrm>
              <a:off x="-53634575" y="3976500"/>
              <a:ext cx="319000" cy="93550"/>
            </a:xfrm>
            <a:custGeom>
              <a:rect b="b" l="l" r="r" t="t"/>
              <a:pathLst>
                <a:path extrusionOk="0" h="3742" w="1276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9" name="Google Shape;9269;p83"/>
            <p:cNvSpPr/>
            <p:nvPr/>
          </p:nvSpPr>
          <p:spPr>
            <a:xfrm>
              <a:off x="-53614900" y="4163750"/>
              <a:ext cx="140225" cy="130775"/>
            </a:xfrm>
            <a:custGeom>
              <a:rect b="b" l="l" r="r" t="t"/>
              <a:pathLst>
                <a:path extrusionOk="0" h="5231" w="5609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0" name="Google Shape;9270;p83"/>
            <p:cNvSpPr/>
            <p:nvPr/>
          </p:nvSpPr>
          <p:spPr>
            <a:xfrm>
              <a:off x="-53616475" y="4088925"/>
              <a:ext cx="126050" cy="74850"/>
            </a:xfrm>
            <a:custGeom>
              <a:rect b="b" l="l" r="r" t="t"/>
              <a:pathLst>
                <a:path extrusionOk="0" h="2994" w="5042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1" name="Google Shape;9271;p83"/>
            <p:cNvSpPr/>
            <p:nvPr/>
          </p:nvSpPr>
          <p:spPr>
            <a:xfrm>
              <a:off x="-53475475" y="4163750"/>
              <a:ext cx="139425" cy="130775"/>
            </a:xfrm>
            <a:custGeom>
              <a:rect b="b" l="l" r="r" t="t"/>
              <a:pathLst>
                <a:path extrusionOk="0" h="5231" w="5577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2" name="Google Shape;9272;p83"/>
            <p:cNvSpPr/>
            <p:nvPr/>
          </p:nvSpPr>
          <p:spPr>
            <a:xfrm>
              <a:off x="-53559750" y="4100750"/>
              <a:ext cx="167775" cy="174875"/>
            </a:xfrm>
            <a:custGeom>
              <a:rect b="b" l="l" r="r" t="t"/>
              <a:pathLst>
                <a:path extrusionOk="0" h="6995" w="6711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3" name="Google Shape;9273;p83"/>
            <p:cNvSpPr/>
            <p:nvPr/>
          </p:nvSpPr>
          <p:spPr>
            <a:xfrm>
              <a:off x="-53373875" y="4144850"/>
              <a:ext cx="18925" cy="37825"/>
            </a:xfrm>
            <a:custGeom>
              <a:rect b="b" l="l" r="r" t="t"/>
              <a:pathLst>
                <a:path extrusionOk="0" h="1513" w="757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4" name="Google Shape;9274;p83"/>
            <p:cNvSpPr/>
            <p:nvPr/>
          </p:nvSpPr>
          <p:spPr>
            <a:xfrm>
              <a:off x="-53596775" y="4144850"/>
              <a:ext cx="18125" cy="37825"/>
            </a:xfrm>
            <a:custGeom>
              <a:rect b="b" l="l" r="r" t="t"/>
              <a:pathLst>
                <a:path extrusionOk="0" h="1513" w="725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5" name="Google Shape;9275;p83"/>
            <p:cNvSpPr/>
            <p:nvPr/>
          </p:nvSpPr>
          <p:spPr>
            <a:xfrm>
              <a:off x="-53461300" y="4088925"/>
              <a:ext cx="125250" cy="74850"/>
            </a:xfrm>
            <a:custGeom>
              <a:rect b="b" l="l" r="r" t="t"/>
              <a:pathLst>
                <a:path extrusionOk="0" h="2994" w="501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6" name="Google Shape;9276;p83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9277" name="Google Shape;9277;p83"/>
            <p:cNvSpPr/>
            <p:nvPr/>
          </p:nvSpPr>
          <p:spPr>
            <a:xfrm>
              <a:off x="-52005000" y="3611625"/>
              <a:ext cx="92175" cy="92175"/>
            </a:xfrm>
            <a:custGeom>
              <a:rect b="b" l="l" r="r" t="t"/>
              <a:pathLst>
                <a:path extrusionOk="0" h="3687" w="3687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8" name="Google Shape;9278;p83"/>
            <p:cNvSpPr/>
            <p:nvPr/>
          </p:nvSpPr>
          <p:spPr>
            <a:xfrm>
              <a:off x="-51894725" y="3614000"/>
              <a:ext cx="121325" cy="106350"/>
            </a:xfrm>
            <a:custGeom>
              <a:rect b="b" l="l" r="r" t="t"/>
              <a:pathLst>
                <a:path extrusionOk="0" h="4254" w="4853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9" name="Google Shape;9279;p83"/>
            <p:cNvSpPr/>
            <p:nvPr/>
          </p:nvSpPr>
          <p:spPr>
            <a:xfrm>
              <a:off x="-51838000" y="3590075"/>
              <a:ext cx="76400" cy="74350"/>
            </a:xfrm>
            <a:custGeom>
              <a:rect b="b" l="l" r="r" t="t"/>
              <a:pathLst>
                <a:path extrusionOk="0" h="2974" w="3056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0" name="Google Shape;9280;p83"/>
            <p:cNvSpPr/>
            <p:nvPr/>
          </p:nvSpPr>
          <p:spPr>
            <a:xfrm>
              <a:off x="-51988450" y="366677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1" name="Google Shape;9281;p83"/>
            <p:cNvSpPr/>
            <p:nvPr/>
          </p:nvSpPr>
          <p:spPr>
            <a:xfrm>
              <a:off x="-51893150" y="3797500"/>
              <a:ext cx="18150" cy="17375"/>
            </a:xfrm>
            <a:custGeom>
              <a:rect b="b" l="l" r="r" t="t"/>
              <a:pathLst>
                <a:path extrusionOk="0" h="695" w="726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2" name="Google Shape;9282;p83"/>
            <p:cNvSpPr/>
            <p:nvPr/>
          </p:nvSpPr>
          <p:spPr>
            <a:xfrm>
              <a:off x="-51763200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3" name="Google Shape;9283;p83"/>
            <p:cNvSpPr/>
            <p:nvPr/>
          </p:nvSpPr>
          <p:spPr>
            <a:xfrm>
              <a:off x="-52023900" y="37463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84" name="Google Shape;9284;p83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9285" name="Google Shape;9285;p83"/>
            <p:cNvSpPr/>
            <p:nvPr/>
          </p:nvSpPr>
          <p:spPr>
            <a:xfrm>
              <a:off x="-57120600" y="3237525"/>
              <a:ext cx="204800" cy="92825"/>
            </a:xfrm>
            <a:custGeom>
              <a:rect b="b" l="l" r="r" t="t"/>
              <a:pathLst>
                <a:path extrusionOk="0" h="3713" w="8192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6" name="Google Shape;9286;p83"/>
            <p:cNvSpPr/>
            <p:nvPr/>
          </p:nvSpPr>
          <p:spPr>
            <a:xfrm>
              <a:off x="-57053650" y="3273750"/>
              <a:ext cx="70100" cy="74850"/>
            </a:xfrm>
            <a:custGeom>
              <a:rect b="b" l="l" r="r" t="t"/>
              <a:pathLst>
                <a:path extrusionOk="0" h="2994" w="2804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7" name="Google Shape;9287;p83"/>
            <p:cNvSpPr/>
            <p:nvPr/>
          </p:nvSpPr>
          <p:spPr>
            <a:xfrm>
              <a:off x="-57058375" y="3198925"/>
              <a:ext cx="82700" cy="26800"/>
            </a:xfrm>
            <a:custGeom>
              <a:rect b="b" l="l" r="r" t="t"/>
              <a:pathLst>
                <a:path extrusionOk="0" h="1072" w="3308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8" name="Google Shape;9288;p83"/>
            <p:cNvSpPr/>
            <p:nvPr/>
          </p:nvSpPr>
          <p:spPr>
            <a:xfrm>
              <a:off x="-57173375" y="3338325"/>
              <a:ext cx="319000" cy="179600"/>
            </a:xfrm>
            <a:custGeom>
              <a:rect b="b" l="l" r="r" t="t"/>
              <a:pathLst>
                <a:path extrusionOk="0" h="7184" w="1276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89" name="Google Shape;9289;p83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9290" name="Google Shape;9290;p83"/>
            <p:cNvSpPr/>
            <p:nvPr/>
          </p:nvSpPr>
          <p:spPr>
            <a:xfrm>
              <a:off x="-57109575" y="3610050"/>
              <a:ext cx="181950" cy="56750"/>
            </a:xfrm>
            <a:custGeom>
              <a:rect b="b" l="l" r="r" t="t"/>
              <a:pathLst>
                <a:path extrusionOk="0" h="2270" w="7278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1" name="Google Shape;9291;p83"/>
            <p:cNvSpPr/>
            <p:nvPr/>
          </p:nvSpPr>
          <p:spPr>
            <a:xfrm>
              <a:off x="-57120600" y="3684100"/>
              <a:ext cx="88225" cy="36375"/>
            </a:xfrm>
            <a:custGeom>
              <a:rect b="b" l="l" r="r" t="t"/>
              <a:pathLst>
                <a:path extrusionOk="0" h="1455" w="3529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2" name="Google Shape;9292;p83"/>
            <p:cNvSpPr/>
            <p:nvPr/>
          </p:nvSpPr>
          <p:spPr>
            <a:xfrm>
              <a:off x="-57176525" y="3747100"/>
              <a:ext cx="28375" cy="67775"/>
            </a:xfrm>
            <a:custGeom>
              <a:rect b="b" l="l" r="r" t="t"/>
              <a:pathLst>
                <a:path extrusionOk="0" h="2711" w="1135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3" name="Google Shape;9293;p83"/>
            <p:cNvSpPr/>
            <p:nvPr/>
          </p:nvSpPr>
          <p:spPr>
            <a:xfrm>
              <a:off x="-57139500" y="3743175"/>
              <a:ext cx="37825" cy="89025"/>
            </a:xfrm>
            <a:custGeom>
              <a:rect b="b" l="l" r="r" t="t"/>
              <a:pathLst>
                <a:path extrusionOk="0" h="3561" w="1513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4" name="Google Shape;9294;p83"/>
            <p:cNvSpPr/>
            <p:nvPr/>
          </p:nvSpPr>
          <p:spPr>
            <a:xfrm>
              <a:off x="-57104075" y="3684875"/>
              <a:ext cx="244975" cy="204825"/>
            </a:xfrm>
            <a:custGeom>
              <a:rect b="b" l="l" r="r" t="t"/>
              <a:pathLst>
                <a:path extrusionOk="0" h="8193" w="9799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5" name="Google Shape;9295;p83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9296" name="Google Shape;9296;p83"/>
            <p:cNvSpPr/>
            <p:nvPr/>
          </p:nvSpPr>
          <p:spPr>
            <a:xfrm>
              <a:off x="-56989850" y="4151150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7" name="Google Shape;9297;p83"/>
            <p:cNvSpPr/>
            <p:nvPr/>
          </p:nvSpPr>
          <p:spPr>
            <a:xfrm>
              <a:off x="-57162350" y="3982000"/>
              <a:ext cx="287500" cy="161300"/>
            </a:xfrm>
            <a:custGeom>
              <a:rect b="b" l="l" r="r" t="t"/>
              <a:pathLst>
                <a:path extrusionOk="0" h="6452" w="1150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8" name="Google Shape;9298;p83"/>
            <p:cNvSpPr/>
            <p:nvPr/>
          </p:nvSpPr>
          <p:spPr>
            <a:xfrm>
              <a:off x="-57119850" y="4066875"/>
              <a:ext cx="126075" cy="111875"/>
            </a:xfrm>
            <a:custGeom>
              <a:rect b="b" l="l" r="r" t="t"/>
              <a:pathLst>
                <a:path extrusionOk="0" h="4475" w="5043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9" name="Google Shape;9299;p83"/>
            <p:cNvSpPr/>
            <p:nvPr/>
          </p:nvSpPr>
          <p:spPr>
            <a:xfrm>
              <a:off x="-57100925" y="4151150"/>
              <a:ext cx="55175" cy="55150"/>
            </a:xfrm>
            <a:custGeom>
              <a:rect b="b" l="l" r="r" t="t"/>
              <a:pathLst>
                <a:path extrusionOk="0" h="2206" w="2207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0" name="Google Shape;9300;p83"/>
            <p:cNvSpPr/>
            <p:nvPr/>
          </p:nvSpPr>
          <p:spPr>
            <a:xfrm>
              <a:off x="-57119825" y="4179500"/>
              <a:ext cx="204800" cy="121325"/>
            </a:xfrm>
            <a:custGeom>
              <a:rect b="b" l="l" r="r" t="t"/>
              <a:pathLst>
                <a:path extrusionOk="0" h="4853" w="8192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1" name="Google Shape;9301;p83"/>
            <p:cNvSpPr/>
            <p:nvPr/>
          </p:nvSpPr>
          <p:spPr>
            <a:xfrm>
              <a:off x="-57158400" y="41566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2" name="Google Shape;9302;p83"/>
            <p:cNvSpPr/>
            <p:nvPr/>
          </p:nvSpPr>
          <p:spPr>
            <a:xfrm>
              <a:off x="-56896125" y="41558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3" name="Google Shape;9303;p83"/>
            <p:cNvSpPr/>
            <p:nvPr/>
          </p:nvSpPr>
          <p:spPr>
            <a:xfrm>
              <a:off x="-56924475" y="4149575"/>
              <a:ext cx="9450" cy="29175"/>
            </a:xfrm>
            <a:custGeom>
              <a:rect b="b" l="l" r="r" t="t"/>
              <a:pathLst>
                <a:path extrusionOk="0" h="1167" w="378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4" name="Google Shape;9304;p83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9305" name="Google Shape;9305;p83"/>
            <p:cNvSpPr/>
            <p:nvPr/>
          </p:nvSpPr>
          <p:spPr>
            <a:xfrm>
              <a:off x="-55130275" y="3293425"/>
              <a:ext cx="167775" cy="168575"/>
            </a:xfrm>
            <a:custGeom>
              <a:rect b="b" l="l" r="r" t="t"/>
              <a:pathLst>
                <a:path extrusionOk="0"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6" name="Google Shape;9306;p83"/>
            <p:cNvSpPr/>
            <p:nvPr/>
          </p:nvSpPr>
          <p:spPr>
            <a:xfrm>
              <a:off x="-55202750" y="319892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7" name="Google Shape;9307;p83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9308" name="Google Shape;9308;p83"/>
            <p:cNvSpPr/>
            <p:nvPr/>
          </p:nvSpPr>
          <p:spPr>
            <a:xfrm>
              <a:off x="-55194875" y="3667550"/>
              <a:ext cx="37050" cy="241050"/>
            </a:xfrm>
            <a:custGeom>
              <a:rect b="b" l="l" r="r" t="t"/>
              <a:pathLst>
                <a:path extrusionOk="0" h="9642" w="1482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9" name="Google Shape;9309;p83"/>
            <p:cNvSpPr/>
            <p:nvPr/>
          </p:nvSpPr>
          <p:spPr>
            <a:xfrm>
              <a:off x="-55065700" y="3643925"/>
              <a:ext cx="132350" cy="40200"/>
            </a:xfrm>
            <a:custGeom>
              <a:rect b="b" l="l" r="r" t="t"/>
              <a:pathLst>
                <a:path extrusionOk="0" h="1608" w="5294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0" name="Google Shape;9310;p83"/>
            <p:cNvSpPr/>
            <p:nvPr/>
          </p:nvSpPr>
          <p:spPr>
            <a:xfrm>
              <a:off x="-55138950" y="3703000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1" name="Google Shape;9311;p83"/>
            <p:cNvSpPr/>
            <p:nvPr/>
          </p:nvSpPr>
          <p:spPr>
            <a:xfrm>
              <a:off x="-55138950" y="3590375"/>
              <a:ext cx="204025" cy="92950"/>
            </a:xfrm>
            <a:custGeom>
              <a:rect b="b" l="l" r="r" t="t"/>
              <a:pathLst>
                <a:path extrusionOk="0" h="3718" w="8161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2" name="Google Shape;9312;p83"/>
            <p:cNvSpPr/>
            <p:nvPr/>
          </p:nvSpPr>
          <p:spPr>
            <a:xfrm>
              <a:off x="-54914475" y="36888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3" name="Google Shape;9313;p83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9314" name="Google Shape;9314;p83"/>
            <p:cNvSpPr/>
            <p:nvPr/>
          </p:nvSpPr>
          <p:spPr>
            <a:xfrm>
              <a:off x="-55147600" y="4094450"/>
              <a:ext cx="204800" cy="206375"/>
            </a:xfrm>
            <a:custGeom>
              <a:rect b="b" l="l" r="r" t="t"/>
              <a:pathLst>
                <a:path extrusionOk="0" h="8255" w="8192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5" name="Google Shape;9315;p83"/>
            <p:cNvSpPr/>
            <p:nvPr/>
          </p:nvSpPr>
          <p:spPr>
            <a:xfrm>
              <a:off x="-55203525" y="4027500"/>
              <a:ext cx="317425" cy="196925"/>
            </a:xfrm>
            <a:custGeom>
              <a:rect b="b" l="l" r="r" t="t"/>
              <a:pathLst>
                <a:path extrusionOk="0" h="7877" w="12697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6" name="Google Shape;9316;p83"/>
            <p:cNvSpPr/>
            <p:nvPr/>
          </p:nvSpPr>
          <p:spPr>
            <a:xfrm>
              <a:off x="-55128700" y="3983400"/>
              <a:ext cx="166200" cy="54350"/>
            </a:xfrm>
            <a:custGeom>
              <a:rect b="b" l="l" r="r" t="t"/>
              <a:pathLst>
                <a:path extrusionOk="0" h="2174" w="6648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7" name="Google Shape;9317;p83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9318" name="Google Shape;9318;p83"/>
            <p:cNvSpPr/>
            <p:nvPr/>
          </p:nvSpPr>
          <p:spPr>
            <a:xfrm>
              <a:off x="-52972975" y="3315500"/>
              <a:ext cx="37825" cy="55925"/>
            </a:xfrm>
            <a:custGeom>
              <a:rect b="b" l="l" r="r" t="t"/>
              <a:pathLst>
                <a:path extrusionOk="0" h="2237" w="1513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9" name="Google Shape;9319;p83"/>
            <p:cNvSpPr/>
            <p:nvPr/>
          </p:nvSpPr>
          <p:spPr>
            <a:xfrm>
              <a:off x="-52978500" y="3259575"/>
              <a:ext cx="44125" cy="55950"/>
            </a:xfrm>
            <a:custGeom>
              <a:rect b="b" l="l" r="r" t="t"/>
              <a:pathLst>
                <a:path extrusionOk="0" h="2238" w="1765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0" name="Google Shape;9320;p83"/>
            <p:cNvSpPr/>
            <p:nvPr/>
          </p:nvSpPr>
          <p:spPr>
            <a:xfrm>
              <a:off x="-53232900" y="3324950"/>
              <a:ext cx="242625" cy="55925"/>
            </a:xfrm>
            <a:custGeom>
              <a:rect b="b" l="l" r="r" t="t"/>
              <a:pathLst>
                <a:path extrusionOk="0" h="2237" w="9705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1" name="Google Shape;9321;p83"/>
            <p:cNvSpPr/>
            <p:nvPr/>
          </p:nvSpPr>
          <p:spPr>
            <a:xfrm>
              <a:off x="-53232100" y="3399775"/>
              <a:ext cx="241825" cy="111850"/>
            </a:xfrm>
            <a:custGeom>
              <a:rect b="b" l="l" r="r" t="t"/>
              <a:pathLst>
                <a:path extrusionOk="0" h="4474" w="9673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2" name="Google Shape;9322;p83"/>
            <p:cNvSpPr/>
            <p:nvPr/>
          </p:nvSpPr>
          <p:spPr>
            <a:xfrm>
              <a:off x="-53134450" y="3287125"/>
              <a:ext cx="44125" cy="18925"/>
            </a:xfrm>
            <a:custGeom>
              <a:rect b="b" l="l" r="r" t="t"/>
              <a:pathLst>
                <a:path extrusionOk="0" h="757" w="1765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3" name="Google Shape;9323;p83"/>
            <p:cNvSpPr/>
            <p:nvPr/>
          </p:nvSpPr>
          <p:spPr>
            <a:xfrm>
              <a:off x="-53232900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4" name="Google Shape;9324;p83"/>
            <p:cNvSpPr/>
            <p:nvPr/>
          </p:nvSpPr>
          <p:spPr>
            <a:xfrm>
              <a:off x="-53078525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5" name="Google Shape;9325;p83"/>
            <p:cNvSpPr/>
            <p:nvPr/>
          </p:nvSpPr>
          <p:spPr>
            <a:xfrm>
              <a:off x="-53224225" y="3192625"/>
              <a:ext cx="223700" cy="74850"/>
            </a:xfrm>
            <a:custGeom>
              <a:rect b="b" l="l" r="r" t="t"/>
              <a:pathLst>
                <a:path extrusionOk="0" h="2994" w="8948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6" name="Google Shape;9326;p83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9327" name="Google Shape;9327;p83"/>
            <p:cNvSpPr/>
            <p:nvPr/>
          </p:nvSpPr>
          <p:spPr>
            <a:xfrm>
              <a:off x="-53202975" y="3584850"/>
              <a:ext cx="237900" cy="98475"/>
            </a:xfrm>
            <a:custGeom>
              <a:rect b="b" l="l" r="r" t="t"/>
              <a:pathLst>
                <a:path extrusionOk="0" h="3939" w="9516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8" name="Google Shape;9328;p83"/>
            <p:cNvSpPr/>
            <p:nvPr/>
          </p:nvSpPr>
          <p:spPr>
            <a:xfrm>
              <a:off x="-53242350" y="3711650"/>
              <a:ext cx="80350" cy="155975"/>
            </a:xfrm>
            <a:custGeom>
              <a:rect b="b" l="l" r="r" t="t"/>
              <a:pathLst>
                <a:path extrusionOk="0" h="6239" w="3214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9" name="Google Shape;9329;p83"/>
            <p:cNvSpPr/>
            <p:nvPr/>
          </p:nvSpPr>
          <p:spPr>
            <a:xfrm>
              <a:off x="-53206125" y="3686850"/>
              <a:ext cx="243400" cy="84700"/>
            </a:xfrm>
            <a:custGeom>
              <a:rect b="b" l="l" r="r" t="t"/>
              <a:pathLst>
                <a:path extrusionOk="0" h="3388" w="9736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0" name="Google Shape;9330;p83"/>
            <p:cNvSpPr/>
            <p:nvPr/>
          </p:nvSpPr>
          <p:spPr>
            <a:xfrm>
              <a:off x="-53186425" y="3775450"/>
              <a:ext cx="205600" cy="126050"/>
            </a:xfrm>
            <a:custGeom>
              <a:rect b="b" l="l" r="r" t="t"/>
              <a:pathLst>
                <a:path extrusionOk="0" h="5042" w="8224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1" name="Google Shape;9331;p83"/>
            <p:cNvSpPr/>
            <p:nvPr/>
          </p:nvSpPr>
          <p:spPr>
            <a:xfrm>
              <a:off x="-52962725" y="3710875"/>
              <a:ext cx="37800" cy="95325"/>
            </a:xfrm>
            <a:custGeom>
              <a:rect b="b" l="l" r="r" t="t"/>
              <a:pathLst>
                <a:path extrusionOk="0" h="3813" w="1512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2" name="Google Shape;9332;p83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9333" name="Google Shape;9333;p83"/>
            <p:cNvSpPr/>
            <p:nvPr/>
          </p:nvSpPr>
          <p:spPr>
            <a:xfrm>
              <a:off x="-532242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4" name="Google Shape;9334;p83"/>
            <p:cNvSpPr/>
            <p:nvPr/>
          </p:nvSpPr>
          <p:spPr>
            <a:xfrm>
              <a:off x="-53185625" y="4014900"/>
              <a:ext cx="204800" cy="117375"/>
            </a:xfrm>
            <a:custGeom>
              <a:rect b="b" l="l" r="r" t="t"/>
              <a:pathLst>
                <a:path extrusionOk="0" h="4695" w="8192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5" name="Google Shape;9335;p83"/>
            <p:cNvSpPr/>
            <p:nvPr/>
          </p:nvSpPr>
          <p:spPr>
            <a:xfrm>
              <a:off x="-53187200" y="4110200"/>
              <a:ext cx="205575" cy="185125"/>
            </a:xfrm>
            <a:custGeom>
              <a:rect b="b" l="l" r="r" t="t"/>
              <a:pathLst>
                <a:path extrusionOk="0" h="7405" w="8223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6" name="Google Shape;9336;p83"/>
            <p:cNvSpPr/>
            <p:nvPr/>
          </p:nvSpPr>
          <p:spPr>
            <a:xfrm>
              <a:off x="-53020225" y="4211800"/>
              <a:ext cx="74825" cy="83525"/>
            </a:xfrm>
            <a:custGeom>
              <a:rect b="b" l="l" r="r" t="t"/>
              <a:pathLst>
                <a:path extrusionOk="0" h="3341" w="2993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7" name="Google Shape;9337;p83"/>
            <p:cNvSpPr/>
            <p:nvPr/>
          </p:nvSpPr>
          <p:spPr>
            <a:xfrm>
              <a:off x="-53224225" y="4211025"/>
              <a:ext cx="74850" cy="83500"/>
            </a:xfrm>
            <a:custGeom>
              <a:rect b="b" l="l" r="r" t="t"/>
              <a:pathLst>
                <a:path extrusionOk="0" h="3340" w="2994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8" name="Google Shape;9338;p83"/>
            <p:cNvSpPr/>
            <p:nvPr/>
          </p:nvSpPr>
          <p:spPr>
            <a:xfrm>
              <a:off x="-52962725" y="4131475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9" name="Google Shape;9339;p83"/>
            <p:cNvSpPr/>
            <p:nvPr/>
          </p:nvSpPr>
          <p:spPr>
            <a:xfrm>
              <a:off x="-53125775" y="3976300"/>
              <a:ext cx="82725" cy="26800"/>
            </a:xfrm>
            <a:custGeom>
              <a:rect b="b" l="l" r="r" t="t"/>
              <a:pathLst>
                <a:path extrusionOk="0" h="1072" w="3309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0" name="Google Shape;9340;p83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9341" name="Google Shape;9341;p83"/>
            <p:cNvSpPr/>
            <p:nvPr/>
          </p:nvSpPr>
          <p:spPr>
            <a:xfrm>
              <a:off x="-52043575" y="3983200"/>
              <a:ext cx="55150" cy="105750"/>
            </a:xfrm>
            <a:custGeom>
              <a:rect b="b" l="l" r="r" t="t"/>
              <a:pathLst>
                <a:path extrusionOk="0" h="4230" w="2206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2" name="Google Shape;9342;p83"/>
            <p:cNvSpPr/>
            <p:nvPr/>
          </p:nvSpPr>
          <p:spPr>
            <a:xfrm>
              <a:off x="-51985300" y="3983400"/>
              <a:ext cx="204800" cy="129975"/>
            </a:xfrm>
            <a:custGeom>
              <a:rect b="b" l="l" r="r" t="t"/>
              <a:pathLst>
                <a:path extrusionOk="0" h="5199" w="8192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3" name="Google Shape;9343;p83"/>
            <p:cNvSpPr/>
            <p:nvPr/>
          </p:nvSpPr>
          <p:spPr>
            <a:xfrm>
              <a:off x="-51855350" y="3987325"/>
              <a:ext cx="74075" cy="89825"/>
            </a:xfrm>
            <a:custGeom>
              <a:rect b="b" l="l" r="r" t="t"/>
              <a:pathLst>
                <a:path extrusionOk="0" h="3593" w="2963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4" name="Google Shape;9344;p83"/>
            <p:cNvSpPr/>
            <p:nvPr/>
          </p:nvSpPr>
          <p:spPr>
            <a:xfrm>
              <a:off x="-51985300" y="3987325"/>
              <a:ext cx="74050" cy="89825"/>
            </a:xfrm>
            <a:custGeom>
              <a:rect b="b" l="l" r="r" t="t"/>
              <a:pathLst>
                <a:path extrusionOk="0" h="3593" w="2962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5" name="Google Shape;9345;p83"/>
            <p:cNvSpPr/>
            <p:nvPr/>
          </p:nvSpPr>
          <p:spPr>
            <a:xfrm>
              <a:off x="-51985300" y="4190350"/>
              <a:ext cx="204800" cy="111275"/>
            </a:xfrm>
            <a:custGeom>
              <a:rect b="b" l="l" r="r" t="t"/>
              <a:pathLst>
                <a:path extrusionOk="0" h="4451" w="8192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6" name="Google Shape;9346;p83"/>
            <p:cNvSpPr/>
            <p:nvPr/>
          </p:nvSpPr>
          <p:spPr>
            <a:xfrm>
              <a:off x="-51985300" y="4133050"/>
              <a:ext cx="204800" cy="55925"/>
            </a:xfrm>
            <a:custGeom>
              <a:rect b="b" l="l" r="r" t="t"/>
              <a:pathLst>
                <a:path extrusionOk="0" h="2237" w="8192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7" name="Google Shape;9347;p83"/>
            <p:cNvSpPr/>
            <p:nvPr/>
          </p:nvSpPr>
          <p:spPr>
            <a:xfrm>
              <a:off x="-51780525" y="3983125"/>
              <a:ext cx="55950" cy="105825"/>
            </a:xfrm>
            <a:custGeom>
              <a:rect b="b" l="l" r="r" t="t"/>
              <a:pathLst>
                <a:path extrusionOk="0" h="4233" w="2238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8" name="Google Shape;9348;p83"/>
            <p:cNvSpPr/>
            <p:nvPr/>
          </p:nvSpPr>
          <p:spPr>
            <a:xfrm>
              <a:off x="-520239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9" name="Google Shape;9349;p83"/>
            <p:cNvSpPr/>
            <p:nvPr/>
          </p:nvSpPr>
          <p:spPr>
            <a:xfrm>
              <a:off x="-517632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0" name="Google Shape;9350;p83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9351" name="Google Shape;9351;p83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2" name="Google Shape;9352;p83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3" name="Google Shape;9353;p83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4" name="Google Shape;9354;p83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5" name="Google Shape;9355;p83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6" name="Google Shape;9356;p83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7" name="Google Shape;9357;p83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8" name="Google Shape;9358;p83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9359" name="Google Shape;9359;p83"/>
            <p:cNvSpPr/>
            <p:nvPr/>
          </p:nvSpPr>
          <p:spPr>
            <a:xfrm>
              <a:off x="-56766175" y="3632900"/>
              <a:ext cx="281200" cy="275700"/>
            </a:xfrm>
            <a:custGeom>
              <a:rect b="b" l="l" r="r" t="t"/>
              <a:pathLst>
                <a:path extrusionOk="0" h="11028" w="11248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0" name="Google Shape;9360;p83"/>
            <p:cNvSpPr/>
            <p:nvPr/>
          </p:nvSpPr>
          <p:spPr>
            <a:xfrm>
              <a:off x="-56709475" y="3722700"/>
              <a:ext cx="167800" cy="153600"/>
            </a:xfrm>
            <a:custGeom>
              <a:rect b="b" l="l" r="r" t="t"/>
              <a:pathLst>
                <a:path extrusionOk="0" h="6144" w="6712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1" name="Google Shape;9361;p83"/>
            <p:cNvSpPr/>
            <p:nvPr/>
          </p:nvSpPr>
          <p:spPr>
            <a:xfrm>
              <a:off x="-56654325" y="383375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2" name="Google Shape;9362;p83"/>
            <p:cNvSpPr/>
            <p:nvPr/>
          </p:nvSpPr>
          <p:spPr>
            <a:xfrm>
              <a:off x="-56710250" y="3590375"/>
              <a:ext cx="167775" cy="74850"/>
            </a:xfrm>
            <a:custGeom>
              <a:rect b="b" l="l" r="r" t="t"/>
              <a:pathLst>
                <a:path extrusionOk="0" h="2994" w="6711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3" name="Google Shape;9363;p83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9364" name="Google Shape;9364;p83"/>
            <p:cNvSpPr/>
            <p:nvPr/>
          </p:nvSpPr>
          <p:spPr>
            <a:xfrm>
              <a:off x="-56635425" y="4076325"/>
              <a:ext cx="18125" cy="37050"/>
            </a:xfrm>
            <a:custGeom>
              <a:rect b="b" l="l" r="r" t="t"/>
              <a:pathLst>
                <a:path extrusionOk="0" h="1482" w="725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5" name="Google Shape;9365;p83"/>
            <p:cNvSpPr/>
            <p:nvPr/>
          </p:nvSpPr>
          <p:spPr>
            <a:xfrm>
              <a:off x="-56618900" y="3991275"/>
              <a:ext cx="113450" cy="136250"/>
            </a:xfrm>
            <a:custGeom>
              <a:rect b="b" l="l" r="r" t="t"/>
              <a:pathLst>
                <a:path extrusionOk="0" h="5450" w="4538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6" name="Google Shape;9366;p83"/>
            <p:cNvSpPr/>
            <p:nvPr/>
          </p:nvSpPr>
          <p:spPr>
            <a:xfrm>
              <a:off x="-56601550" y="4094450"/>
              <a:ext cx="31525" cy="19700"/>
            </a:xfrm>
            <a:custGeom>
              <a:rect b="b" l="l" r="r" t="t"/>
              <a:pathLst>
                <a:path extrusionOk="0" h="788" w="1261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7" name="Google Shape;9367;p83"/>
            <p:cNvSpPr/>
            <p:nvPr/>
          </p:nvSpPr>
          <p:spPr>
            <a:xfrm>
              <a:off x="-56688200" y="4085775"/>
              <a:ext cx="37050" cy="27600"/>
            </a:xfrm>
            <a:custGeom>
              <a:rect b="b" l="l" r="r" t="t"/>
              <a:pathLst>
                <a:path extrusionOk="0" h="1104" w="1482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8" name="Google Shape;9368;p83"/>
            <p:cNvSpPr/>
            <p:nvPr/>
          </p:nvSpPr>
          <p:spPr>
            <a:xfrm>
              <a:off x="-56747275" y="3982600"/>
              <a:ext cx="189850" cy="143850"/>
            </a:xfrm>
            <a:custGeom>
              <a:rect b="b" l="l" r="r" t="t"/>
              <a:pathLst>
                <a:path extrusionOk="0" h="5754" w="7594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9" name="Google Shape;9369;p83"/>
            <p:cNvSpPr/>
            <p:nvPr/>
          </p:nvSpPr>
          <p:spPr>
            <a:xfrm>
              <a:off x="-56654325" y="4217500"/>
              <a:ext cx="55150" cy="83325"/>
            </a:xfrm>
            <a:custGeom>
              <a:rect b="b" l="l" r="r" t="t"/>
              <a:pathLst>
                <a:path extrusionOk="0" h="3333" w="2206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0" name="Google Shape;9370;p83"/>
            <p:cNvSpPr/>
            <p:nvPr/>
          </p:nvSpPr>
          <p:spPr>
            <a:xfrm>
              <a:off x="-56729150" y="4132250"/>
              <a:ext cx="204800" cy="157550"/>
            </a:xfrm>
            <a:custGeom>
              <a:rect b="b" l="l" r="r" t="t"/>
              <a:pathLst>
                <a:path extrusionOk="0" h="6302" w="8192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1" name="Google Shape;9371;p83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9372" name="Google Shape;9372;p83"/>
            <p:cNvSpPr/>
            <p:nvPr/>
          </p:nvSpPr>
          <p:spPr>
            <a:xfrm>
              <a:off x="-54532475" y="3354075"/>
              <a:ext cx="18925" cy="60675"/>
            </a:xfrm>
            <a:custGeom>
              <a:rect b="b" l="l" r="r" t="t"/>
              <a:pathLst>
                <a:path extrusionOk="0" h="2427" w="757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3" name="Google Shape;9373;p83"/>
            <p:cNvSpPr/>
            <p:nvPr/>
          </p:nvSpPr>
          <p:spPr>
            <a:xfrm>
              <a:off x="-54793175" y="3198925"/>
              <a:ext cx="97675" cy="126050"/>
            </a:xfrm>
            <a:custGeom>
              <a:rect b="b" l="l" r="r" t="t"/>
              <a:pathLst>
                <a:path extrusionOk="0" h="5042" w="3907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4" name="Google Shape;9374;p83"/>
            <p:cNvSpPr/>
            <p:nvPr/>
          </p:nvSpPr>
          <p:spPr>
            <a:xfrm>
              <a:off x="-54624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5" name="Google Shape;9375;p83"/>
            <p:cNvSpPr/>
            <p:nvPr/>
          </p:nvSpPr>
          <p:spPr>
            <a:xfrm>
              <a:off x="-54737250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6" name="Google Shape;9376;p83"/>
            <p:cNvSpPr/>
            <p:nvPr/>
          </p:nvSpPr>
          <p:spPr>
            <a:xfrm>
              <a:off x="-54770325" y="3218600"/>
              <a:ext cx="233925" cy="299325"/>
            </a:xfrm>
            <a:custGeom>
              <a:rect b="b" l="l" r="r" t="t"/>
              <a:pathLst>
                <a:path extrusionOk="0" h="11973" w="9357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7" name="Google Shape;9377;p83"/>
            <p:cNvSpPr/>
            <p:nvPr/>
          </p:nvSpPr>
          <p:spPr>
            <a:xfrm>
              <a:off x="-54612025" y="3198925"/>
              <a:ext cx="96100" cy="123675"/>
            </a:xfrm>
            <a:custGeom>
              <a:rect b="b" l="l" r="r" t="t"/>
              <a:pathLst>
                <a:path extrusionOk="0" h="4947" w="3844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8" name="Google Shape;9378;p83"/>
            <p:cNvSpPr/>
            <p:nvPr/>
          </p:nvSpPr>
          <p:spPr>
            <a:xfrm>
              <a:off x="-54793175" y="3353300"/>
              <a:ext cx="18925" cy="60675"/>
            </a:xfrm>
            <a:custGeom>
              <a:rect b="b" l="l" r="r" t="t"/>
              <a:pathLst>
                <a:path extrusionOk="0" h="2427" w="757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9" name="Google Shape;9379;p83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9380" name="Google Shape;9380;p83"/>
            <p:cNvSpPr/>
            <p:nvPr/>
          </p:nvSpPr>
          <p:spPr>
            <a:xfrm>
              <a:off x="-54812875" y="3607700"/>
              <a:ext cx="74850" cy="293775"/>
            </a:xfrm>
            <a:custGeom>
              <a:rect b="b" l="l" r="r" t="t"/>
              <a:pathLst>
                <a:path extrusionOk="0" h="11751" w="2994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1" name="Google Shape;9381;p83"/>
            <p:cNvSpPr/>
            <p:nvPr/>
          </p:nvSpPr>
          <p:spPr>
            <a:xfrm>
              <a:off x="-54662425" y="3621875"/>
              <a:ext cx="18125" cy="61450"/>
            </a:xfrm>
            <a:custGeom>
              <a:rect b="b" l="l" r="r" t="t"/>
              <a:pathLst>
                <a:path extrusionOk="0" h="2458" w="725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2" name="Google Shape;9382;p83"/>
            <p:cNvSpPr/>
            <p:nvPr/>
          </p:nvSpPr>
          <p:spPr>
            <a:xfrm>
              <a:off x="-54737250" y="3652600"/>
              <a:ext cx="66175" cy="37825"/>
            </a:xfrm>
            <a:custGeom>
              <a:rect b="b" l="l" r="r" t="t"/>
              <a:pathLst>
                <a:path extrusionOk="0" h="1513" w="2647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3" name="Google Shape;9383;p83"/>
            <p:cNvSpPr/>
            <p:nvPr/>
          </p:nvSpPr>
          <p:spPr>
            <a:xfrm>
              <a:off x="-54568700" y="3608475"/>
              <a:ext cx="74850" cy="293000"/>
            </a:xfrm>
            <a:custGeom>
              <a:rect b="b" l="l" r="r" t="t"/>
              <a:pathLst>
                <a:path extrusionOk="0" h="11720" w="2994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4" name="Google Shape;9384;p83"/>
            <p:cNvSpPr/>
            <p:nvPr/>
          </p:nvSpPr>
          <p:spPr>
            <a:xfrm>
              <a:off x="-54636450" y="3652600"/>
              <a:ext cx="66975" cy="37825"/>
            </a:xfrm>
            <a:custGeom>
              <a:rect b="b" l="l" r="r" t="t"/>
              <a:pathLst>
                <a:path extrusionOk="0" h="1513" w="2679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5" name="Google Shape;9385;p83"/>
            <p:cNvSpPr/>
            <p:nvPr/>
          </p:nvSpPr>
          <p:spPr>
            <a:xfrm>
              <a:off x="-54760100" y="3596675"/>
              <a:ext cx="212675" cy="37025"/>
            </a:xfrm>
            <a:custGeom>
              <a:rect b="b" l="l" r="r" t="t"/>
              <a:pathLst>
                <a:path extrusionOk="0" h="1481" w="8507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6" name="Google Shape;9386;p83"/>
            <p:cNvSpPr/>
            <p:nvPr/>
          </p:nvSpPr>
          <p:spPr>
            <a:xfrm>
              <a:off x="-54738050" y="3708500"/>
              <a:ext cx="169375" cy="186700"/>
            </a:xfrm>
            <a:custGeom>
              <a:rect b="b" l="l" r="r" t="t"/>
              <a:pathLst>
                <a:path extrusionOk="0" h="7468" w="6775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87" name="Google Shape;9387;p83"/>
          <p:cNvSpPr/>
          <p:nvPr/>
        </p:nvSpPr>
        <p:spPr>
          <a:xfrm>
            <a:off x="5033910" y="3745725"/>
            <a:ext cx="8018" cy="900"/>
          </a:xfrm>
          <a:custGeom>
            <a:rect b="b" l="l" r="r" t="t"/>
            <a:pathLst>
              <a:path extrusionOk="0" h="32" w="285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8" name="Google Shape;9388;p83"/>
          <p:cNvSpPr/>
          <p:nvPr/>
        </p:nvSpPr>
        <p:spPr>
          <a:xfrm>
            <a:off x="5034361" y="3746598"/>
            <a:ext cx="7118" cy="928"/>
          </a:xfrm>
          <a:custGeom>
            <a:rect b="b" l="l" r="r" t="t"/>
            <a:pathLst>
              <a:path extrusionOk="0" h="33" w="253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89" name="Google Shape;9389;p83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9390" name="Google Shape;9390;p83"/>
            <p:cNvSpPr/>
            <p:nvPr/>
          </p:nvSpPr>
          <p:spPr>
            <a:xfrm>
              <a:off x="-54646675" y="3982600"/>
              <a:ext cx="113425" cy="111075"/>
            </a:xfrm>
            <a:custGeom>
              <a:rect b="b" l="l" r="r" t="t"/>
              <a:pathLst>
                <a:path extrusionOk="0" h="4443" w="4537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1" name="Google Shape;9391;p83"/>
            <p:cNvSpPr/>
            <p:nvPr/>
          </p:nvSpPr>
          <p:spPr>
            <a:xfrm>
              <a:off x="-54644325" y="4003075"/>
              <a:ext cx="36250" cy="90600"/>
            </a:xfrm>
            <a:custGeom>
              <a:rect b="b" l="l" r="r" t="t"/>
              <a:pathLst>
                <a:path extrusionOk="0" h="3624" w="145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2" name="Google Shape;9392;p83"/>
            <p:cNvSpPr/>
            <p:nvPr/>
          </p:nvSpPr>
          <p:spPr>
            <a:xfrm>
              <a:off x="-54773475" y="3983400"/>
              <a:ext cx="113425" cy="111075"/>
            </a:xfrm>
            <a:custGeom>
              <a:rect b="b" l="l" r="r" t="t"/>
              <a:pathLst>
                <a:path extrusionOk="0" h="4443" w="4537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3" name="Google Shape;9393;p83"/>
            <p:cNvSpPr/>
            <p:nvPr/>
          </p:nvSpPr>
          <p:spPr>
            <a:xfrm>
              <a:off x="-54699450" y="4003075"/>
              <a:ext cx="36250" cy="90600"/>
            </a:xfrm>
            <a:custGeom>
              <a:rect b="b" l="l" r="r" t="t"/>
              <a:pathLst>
                <a:path extrusionOk="0" h="3624" w="145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4" name="Google Shape;9394;p83"/>
            <p:cNvSpPr/>
            <p:nvPr/>
          </p:nvSpPr>
          <p:spPr>
            <a:xfrm>
              <a:off x="-54756150" y="4112550"/>
              <a:ext cx="204800" cy="188275"/>
            </a:xfrm>
            <a:custGeom>
              <a:rect b="b" l="l" r="r" t="t"/>
              <a:pathLst>
                <a:path extrusionOk="0" h="7531" w="8192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5" name="Google Shape;9395;p83"/>
            <p:cNvSpPr/>
            <p:nvPr/>
          </p:nvSpPr>
          <p:spPr>
            <a:xfrm>
              <a:off x="-54532475" y="4136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6" name="Google Shape;9396;p83"/>
            <p:cNvSpPr/>
            <p:nvPr/>
          </p:nvSpPr>
          <p:spPr>
            <a:xfrm>
              <a:off x="-547931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97" name="Google Shape;9397;p83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9398" name="Google Shape;9398;p83"/>
            <p:cNvSpPr/>
            <p:nvPr/>
          </p:nvSpPr>
          <p:spPr>
            <a:xfrm>
              <a:off x="-52574450" y="3306025"/>
              <a:ext cx="22075" cy="110300"/>
            </a:xfrm>
            <a:custGeom>
              <a:rect b="b" l="l" r="r" t="t"/>
              <a:pathLst>
                <a:path extrusionOk="0" h="4412" w="883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9" name="Google Shape;9399;p83"/>
            <p:cNvSpPr/>
            <p:nvPr/>
          </p:nvSpPr>
          <p:spPr>
            <a:xfrm>
              <a:off x="-52826475" y="3192625"/>
              <a:ext cx="267800" cy="100050"/>
            </a:xfrm>
            <a:custGeom>
              <a:rect b="b" l="l" r="r" t="t"/>
              <a:pathLst>
                <a:path extrusionOk="0" h="4002" w="10712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0" name="Google Shape;9400;p83"/>
            <p:cNvSpPr/>
            <p:nvPr/>
          </p:nvSpPr>
          <p:spPr>
            <a:xfrm>
              <a:off x="-52794975" y="3361175"/>
              <a:ext cx="204800" cy="149675"/>
            </a:xfrm>
            <a:custGeom>
              <a:rect b="b" l="l" r="r" t="t"/>
              <a:pathLst>
                <a:path extrusionOk="0" h="5987" w="8192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1" name="Google Shape;9401;p83"/>
            <p:cNvSpPr/>
            <p:nvPr/>
          </p:nvSpPr>
          <p:spPr>
            <a:xfrm>
              <a:off x="-52791025" y="3231225"/>
              <a:ext cx="137850" cy="74825"/>
            </a:xfrm>
            <a:custGeom>
              <a:rect b="b" l="l" r="r" t="t"/>
              <a:pathLst>
                <a:path extrusionOk="0" h="2993" w="5514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2" name="Google Shape;9402;p83"/>
            <p:cNvSpPr/>
            <p:nvPr/>
          </p:nvSpPr>
          <p:spPr>
            <a:xfrm>
              <a:off x="-52683125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3" name="Google Shape;9403;p83"/>
            <p:cNvSpPr/>
            <p:nvPr/>
          </p:nvSpPr>
          <p:spPr>
            <a:xfrm>
              <a:off x="-52794975" y="3247750"/>
              <a:ext cx="204800" cy="104000"/>
            </a:xfrm>
            <a:custGeom>
              <a:rect b="b" l="l" r="r" t="t"/>
              <a:pathLst>
                <a:path extrusionOk="0" h="4160" w="8192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4" name="Google Shape;9404;p83"/>
            <p:cNvSpPr/>
            <p:nvPr/>
          </p:nvSpPr>
          <p:spPr>
            <a:xfrm>
              <a:off x="-52776850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5" name="Google Shape;9405;p83"/>
            <p:cNvSpPr/>
            <p:nvPr/>
          </p:nvSpPr>
          <p:spPr>
            <a:xfrm>
              <a:off x="-52832000" y="3306025"/>
              <a:ext cx="21300" cy="110300"/>
            </a:xfrm>
            <a:custGeom>
              <a:rect b="b" l="l" r="r" t="t"/>
              <a:pathLst>
                <a:path extrusionOk="0" h="4412" w="852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6" name="Google Shape;9406;p83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9407" name="Google Shape;9407;p83"/>
            <p:cNvSpPr/>
            <p:nvPr/>
          </p:nvSpPr>
          <p:spPr>
            <a:xfrm>
              <a:off x="-52851675" y="3641575"/>
              <a:ext cx="319000" cy="106350"/>
            </a:xfrm>
            <a:custGeom>
              <a:rect b="b" l="l" r="r" t="t"/>
              <a:pathLst>
                <a:path extrusionOk="0" h="4254" w="1276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8" name="Google Shape;9408;p83"/>
            <p:cNvSpPr/>
            <p:nvPr/>
          </p:nvSpPr>
          <p:spPr>
            <a:xfrm>
              <a:off x="-52787100" y="3585650"/>
              <a:ext cx="189050" cy="52000"/>
            </a:xfrm>
            <a:custGeom>
              <a:rect b="b" l="l" r="r" t="t"/>
              <a:pathLst>
                <a:path extrusionOk="0" h="2080" w="7562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9" name="Google Shape;9409;p83"/>
            <p:cNvSpPr/>
            <p:nvPr/>
          </p:nvSpPr>
          <p:spPr>
            <a:xfrm>
              <a:off x="-52794975" y="3696700"/>
              <a:ext cx="127625" cy="74850"/>
            </a:xfrm>
            <a:custGeom>
              <a:rect b="b" l="l" r="r" t="t"/>
              <a:pathLst>
                <a:path extrusionOk="0" h="2994" w="5105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0" name="Google Shape;9410;p83"/>
            <p:cNvSpPr/>
            <p:nvPr/>
          </p:nvSpPr>
          <p:spPr>
            <a:xfrm>
              <a:off x="-52795750" y="3700625"/>
              <a:ext cx="204800" cy="202450"/>
            </a:xfrm>
            <a:custGeom>
              <a:rect b="b" l="l" r="r" t="t"/>
              <a:pathLst>
                <a:path extrusionOk="0" h="8098" w="8192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1" name="Google Shape;9411;p83"/>
            <p:cNvSpPr/>
            <p:nvPr/>
          </p:nvSpPr>
          <p:spPr>
            <a:xfrm>
              <a:off x="-52832775" y="374002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2" name="Google Shape;9412;p83"/>
            <p:cNvSpPr/>
            <p:nvPr/>
          </p:nvSpPr>
          <p:spPr>
            <a:xfrm>
              <a:off x="-525705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13" name="Google Shape;9413;p83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9414" name="Google Shape;9414;p83"/>
            <p:cNvSpPr/>
            <p:nvPr/>
          </p:nvSpPr>
          <p:spPr>
            <a:xfrm>
              <a:off x="-52794975" y="3976300"/>
              <a:ext cx="204800" cy="112650"/>
            </a:xfrm>
            <a:custGeom>
              <a:rect b="b" l="l" r="r" t="t"/>
              <a:pathLst>
                <a:path extrusionOk="0" h="4506" w="8192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5" name="Google Shape;9415;p83"/>
            <p:cNvSpPr/>
            <p:nvPr/>
          </p:nvSpPr>
          <p:spPr>
            <a:xfrm>
              <a:off x="-52757175" y="4051125"/>
              <a:ext cx="167000" cy="94550"/>
            </a:xfrm>
            <a:custGeom>
              <a:rect b="b" l="l" r="r" t="t"/>
              <a:pathLst>
                <a:path extrusionOk="0" h="3782" w="668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6" name="Google Shape;9416;p83"/>
            <p:cNvSpPr/>
            <p:nvPr/>
          </p:nvSpPr>
          <p:spPr>
            <a:xfrm>
              <a:off x="-52794975" y="4088925"/>
              <a:ext cx="204025" cy="206400"/>
            </a:xfrm>
            <a:custGeom>
              <a:rect b="b" l="l" r="r" t="t"/>
              <a:pathLst>
                <a:path extrusionOk="0" h="8256" w="8161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7" name="Google Shape;9417;p83"/>
            <p:cNvSpPr/>
            <p:nvPr/>
          </p:nvSpPr>
          <p:spPr>
            <a:xfrm>
              <a:off x="-528320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8" name="Google Shape;9418;p83"/>
            <p:cNvSpPr/>
            <p:nvPr/>
          </p:nvSpPr>
          <p:spPr>
            <a:xfrm>
              <a:off x="-525713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19" name="Google Shape;9419;p83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9420" name="Google Shape;9420;p83"/>
            <p:cNvSpPr/>
            <p:nvPr/>
          </p:nvSpPr>
          <p:spPr>
            <a:xfrm>
              <a:off x="-516332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1" name="Google Shape;9421;p83"/>
            <p:cNvSpPr/>
            <p:nvPr/>
          </p:nvSpPr>
          <p:spPr>
            <a:xfrm>
              <a:off x="-51595425" y="334857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2" name="Google Shape;9422;p83"/>
            <p:cNvSpPr/>
            <p:nvPr/>
          </p:nvSpPr>
          <p:spPr>
            <a:xfrm>
              <a:off x="-51633225" y="3292650"/>
              <a:ext cx="279625" cy="37050"/>
            </a:xfrm>
            <a:custGeom>
              <a:rect b="b" l="l" r="r" t="t"/>
              <a:pathLst>
                <a:path extrusionOk="0" h="1482" w="11185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3" name="Google Shape;9423;p83"/>
            <p:cNvSpPr/>
            <p:nvPr/>
          </p:nvSpPr>
          <p:spPr>
            <a:xfrm>
              <a:off x="-51492250" y="319892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4" name="Google Shape;9424;p83"/>
            <p:cNvSpPr/>
            <p:nvPr/>
          </p:nvSpPr>
          <p:spPr>
            <a:xfrm>
              <a:off x="-51590700" y="319892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5" name="Google Shape;9425;p83"/>
            <p:cNvSpPr/>
            <p:nvPr/>
          </p:nvSpPr>
          <p:spPr>
            <a:xfrm>
              <a:off x="-51517450" y="3218600"/>
              <a:ext cx="52000" cy="55950"/>
            </a:xfrm>
            <a:custGeom>
              <a:rect b="b" l="l" r="r" t="t"/>
              <a:pathLst>
                <a:path extrusionOk="0" h="2238" w="208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6" name="Google Shape;9426;p83"/>
            <p:cNvSpPr/>
            <p:nvPr/>
          </p:nvSpPr>
          <p:spPr>
            <a:xfrm>
              <a:off x="-51370950" y="3354075"/>
              <a:ext cx="18925" cy="64625"/>
            </a:xfrm>
            <a:custGeom>
              <a:rect b="b" l="l" r="r" t="t"/>
              <a:pathLst>
                <a:path extrusionOk="0" h="2585" w="757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7" name="Google Shape;9427;p83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9428" name="Google Shape;9428;p83"/>
            <p:cNvSpPr/>
            <p:nvPr/>
          </p:nvSpPr>
          <p:spPr>
            <a:xfrm>
              <a:off x="-563747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9" name="Google Shape;9429;p83"/>
            <p:cNvSpPr/>
            <p:nvPr/>
          </p:nvSpPr>
          <p:spPr>
            <a:xfrm>
              <a:off x="-56333775" y="3199700"/>
              <a:ext cx="198500" cy="73275"/>
            </a:xfrm>
            <a:custGeom>
              <a:rect b="b" l="l" r="r" t="t"/>
              <a:pathLst>
                <a:path extrusionOk="0" h="2931" w="794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0" name="Google Shape;9430;p83"/>
            <p:cNvSpPr/>
            <p:nvPr/>
          </p:nvSpPr>
          <p:spPr>
            <a:xfrm>
              <a:off x="-56396775" y="3273325"/>
              <a:ext cx="324525" cy="58725"/>
            </a:xfrm>
            <a:custGeom>
              <a:rect b="b" l="l" r="r" t="t"/>
              <a:pathLst>
                <a:path extrusionOk="0" h="2349" w="12981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1" name="Google Shape;9431;p83"/>
            <p:cNvSpPr/>
            <p:nvPr/>
          </p:nvSpPr>
          <p:spPr>
            <a:xfrm>
              <a:off x="-56336925" y="3346200"/>
              <a:ext cx="204800" cy="78800"/>
            </a:xfrm>
            <a:custGeom>
              <a:rect b="b" l="l" r="r" t="t"/>
              <a:pathLst>
                <a:path extrusionOk="0" h="3152" w="8192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2" name="Google Shape;9432;p83"/>
            <p:cNvSpPr/>
            <p:nvPr/>
          </p:nvSpPr>
          <p:spPr>
            <a:xfrm>
              <a:off x="-56332200" y="3406850"/>
              <a:ext cx="193775" cy="110300"/>
            </a:xfrm>
            <a:custGeom>
              <a:rect b="b" l="l" r="r" t="t"/>
              <a:pathLst>
                <a:path extrusionOk="0" h="4412" w="7751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3" name="Google Shape;9433;p83"/>
            <p:cNvSpPr/>
            <p:nvPr/>
          </p:nvSpPr>
          <p:spPr>
            <a:xfrm>
              <a:off x="-56113225" y="3354075"/>
              <a:ext cx="18125" cy="64625"/>
            </a:xfrm>
            <a:custGeom>
              <a:rect b="b" l="l" r="r" t="t"/>
              <a:pathLst>
                <a:path extrusionOk="0" h="2585" w="725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4" name="Google Shape;9434;p83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9435" name="Google Shape;9435;p83"/>
            <p:cNvSpPr/>
            <p:nvPr/>
          </p:nvSpPr>
          <p:spPr>
            <a:xfrm>
              <a:off x="-56272325" y="386130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6" name="Google Shape;9436;p83"/>
            <p:cNvSpPr/>
            <p:nvPr/>
          </p:nvSpPr>
          <p:spPr>
            <a:xfrm>
              <a:off x="-56297550" y="3600600"/>
              <a:ext cx="126050" cy="71700"/>
            </a:xfrm>
            <a:custGeom>
              <a:rect b="b" l="l" r="r" t="t"/>
              <a:pathLst>
                <a:path extrusionOk="0" h="2868" w="5042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7" name="Google Shape;9437;p83"/>
            <p:cNvSpPr/>
            <p:nvPr/>
          </p:nvSpPr>
          <p:spPr>
            <a:xfrm>
              <a:off x="-56394425" y="3635275"/>
              <a:ext cx="319025" cy="233925"/>
            </a:xfrm>
            <a:custGeom>
              <a:rect b="b" l="l" r="r" t="t"/>
              <a:pathLst>
                <a:path extrusionOk="0" h="9357" w="12761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8" name="Google Shape;9438;p83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9439" name="Google Shape;9439;p83"/>
            <p:cNvSpPr/>
            <p:nvPr/>
          </p:nvSpPr>
          <p:spPr>
            <a:xfrm>
              <a:off x="-56330625" y="3983400"/>
              <a:ext cx="241825" cy="111075"/>
            </a:xfrm>
            <a:custGeom>
              <a:rect b="b" l="l" r="r" t="t"/>
              <a:pathLst>
                <a:path extrusionOk="0" h="4443" w="9673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0" name="Google Shape;9440;p83"/>
            <p:cNvSpPr/>
            <p:nvPr/>
          </p:nvSpPr>
          <p:spPr>
            <a:xfrm>
              <a:off x="-56350300" y="4058225"/>
              <a:ext cx="186675" cy="55150"/>
            </a:xfrm>
            <a:custGeom>
              <a:rect b="b" l="l" r="r" t="t"/>
              <a:pathLst>
                <a:path extrusionOk="0" h="2206" w="7467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1" name="Google Shape;9441;p83"/>
            <p:cNvSpPr/>
            <p:nvPr/>
          </p:nvSpPr>
          <p:spPr>
            <a:xfrm>
              <a:off x="-56245550" y="4168275"/>
              <a:ext cx="78000" cy="26600"/>
            </a:xfrm>
            <a:custGeom>
              <a:rect b="b" l="l" r="r" t="t"/>
              <a:pathLst>
                <a:path extrusionOk="0" h="1064" w="312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2" name="Google Shape;9442;p83"/>
            <p:cNvSpPr/>
            <p:nvPr/>
          </p:nvSpPr>
          <p:spPr>
            <a:xfrm>
              <a:off x="-56359750" y="4112550"/>
              <a:ext cx="204800" cy="53100"/>
            </a:xfrm>
            <a:custGeom>
              <a:rect b="b" l="l" r="r" t="t"/>
              <a:pathLst>
                <a:path extrusionOk="0" h="2124" w="8192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3" name="Google Shape;9443;p83"/>
            <p:cNvSpPr/>
            <p:nvPr/>
          </p:nvSpPr>
          <p:spPr>
            <a:xfrm>
              <a:off x="-56345575" y="4169000"/>
              <a:ext cx="77200" cy="26325"/>
            </a:xfrm>
            <a:custGeom>
              <a:rect b="b" l="l" r="r" t="t"/>
              <a:pathLst>
                <a:path extrusionOk="0" h="1053" w="3088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4" name="Google Shape;9444;p83"/>
            <p:cNvSpPr/>
            <p:nvPr/>
          </p:nvSpPr>
          <p:spPr>
            <a:xfrm>
              <a:off x="-56379450" y="4180300"/>
              <a:ext cx="242600" cy="120525"/>
            </a:xfrm>
            <a:custGeom>
              <a:rect b="b" l="l" r="r" t="t"/>
              <a:pathLst>
                <a:path extrusionOk="0" h="4821" w="9704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5" name="Google Shape;9445;p83"/>
            <p:cNvSpPr/>
            <p:nvPr/>
          </p:nvSpPr>
          <p:spPr>
            <a:xfrm>
              <a:off x="-56181750" y="40393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6" name="Google Shape;9446;p83"/>
            <p:cNvSpPr/>
            <p:nvPr/>
          </p:nvSpPr>
          <p:spPr>
            <a:xfrm>
              <a:off x="-56332200" y="4039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7" name="Google Shape;9447;p83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9448" name="Google Shape;9448;p83"/>
            <p:cNvSpPr/>
            <p:nvPr/>
          </p:nvSpPr>
          <p:spPr>
            <a:xfrm>
              <a:off x="-54159150" y="3465925"/>
              <a:ext cx="38625" cy="52000"/>
            </a:xfrm>
            <a:custGeom>
              <a:rect b="b" l="l" r="r" t="t"/>
              <a:pathLst>
                <a:path extrusionOk="0" h="2080" w="1545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9" name="Google Shape;9449;p83"/>
            <p:cNvSpPr/>
            <p:nvPr/>
          </p:nvSpPr>
          <p:spPr>
            <a:xfrm>
              <a:off x="-54401725" y="3465925"/>
              <a:ext cx="38600" cy="52000"/>
            </a:xfrm>
            <a:custGeom>
              <a:rect b="b" l="l" r="r" t="t"/>
              <a:pathLst>
                <a:path extrusionOk="0" h="2080" w="1544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0" name="Google Shape;9450;p83"/>
            <p:cNvSpPr/>
            <p:nvPr/>
          </p:nvSpPr>
          <p:spPr>
            <a:xfrm>
              <a:off x="-54176475" y="3224125"/>
              <a:ext cx="17350" cy="61450"/>
            </a:xfrm>
            <a:custGeom>
              <a:rect b="b" l="l" r="r" t="t"/>
              <a:pathLst>
                <a:path extrusionOk="0" h="2458" w="694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1" name="Google Shape;9451;p83"/>
            <p:cNvSpPr/>
            <p:nvPr/>
          </p:nvSpPr>
          <p:spPr>
            <a:xfrm>
              <a:off x="-54385975" y="3198925"/>
              <a:ext cx="198500" cy="74850"/>
            </a:xfrm>
            <a:custGeom>
              <a:rect b="b" l="l" r="r" t="t"/>
              <a:pathLst>
                <a:path extrusionOk="0" h="2994" w="794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2" name="Google Shape;9452;p83"/>
            <p:cNvSpPr/>
            <p:nvPr/>
          </p:nvSpPr>
          <p:spPr>
            <a:xfrm>
              <a:off x="-544009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3" name="Google Shape;9453;p83"/>
            <p:cNvSpPr/>
            <p:nvPr/>
          </p:nvSpPr>
          <p:spPr>
            <a:xfrm>
              <a:off x="-54401725" y="3292650"/>
              <a:ext cx="128400" cy="74850"/>
            </a:xfrm>
            <a:custGeom>
              <a:rect b="b" l="l" r="r" t="t"/>
              <a:pathLst>
                <a:path extrusionOk="0" h="2994" w="5136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4" name="Google Shape;9454;p83"/>
            <p:cNvSpPr/>
            <p:nvPr/>
          </p:nvSpPr>
          <p:spPr>
            <a:xfrm>
              <a:off x="-54250500" y="3266650"/>
              <a:ext cx="128400" cy="99275"/>
            </a:xfrm>
            <a:custGeom>
              <a:rect b="b" l="l" r="r" t="t"/>
              <a:pathLst>
                <a:path extrusionOk="0" h="3971" w="5136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5" name="Google Shape;9455;p83"/>
            <p:cNvSpPr/>
            <p:nvPr/>
          </p:nvSpPr>
          <p:spPr>
            <a:xfrm>
              <a:off x="-541591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6" name="Google Shape;9456;p83"/>
            <p:cNvSpPr/>
            <p:nvPr/>
          </p:nvSpPr>
          <p:spPr>
            <a:xfrm>
              <a:off x="-54345025" y="3309975"/>
              <a:ext cx="167000" cy="207175"/>
            </a:xfrm>
            <a:custGeom>
              <a:rect b="b" l="l" r="r" t="t"/>
              <a:pathLst>
                <a:path extrusionOk="0" h="8287" w="668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7" name="Google Shape;9457;p83"/>
            <p:cNvSpPr/>
            <p:nvPr/>
          </p:nvSpPr>
          <p:spPr>
            <a:xfrm>
              <a:off x="-54401725" y="3424175"/>
              <a:ext cx="37825" cy="40975"/>
            </a:xfrm>
            <a:custGeom>
              <a:rect b="b" l="l" r="r" t="t"/>
              <a:pathLst>
                <a:path extrusionOk="0" h="1639" w="1513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8" name="Google Shape;9458;p83"/>
            <p:cNvSpPr/>
            <p:nvPr/>
          </p:nvSpPr>
          <p:spPr>
            <a:xfrm>
              <a:off x="-54159150" y="3424175"/>
              <a:ext cx="37050" cy="40975"/>
            </a:xfrm>
            <a:custGeom>
              <a:rect b="b" l="l" r="r" t="t"/>
              <a:pathLst>
                <a:path extrusionOk="0" h="1639" w="1482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9" name="Google Shape;9459;p83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9460" name="Google Shape;9460;p83"/>
            <p:cNvSpPr/>
            <p:nvPr/>
          </p:nvSpPr>
          <p:spPr>
            <a:xfrm>
              <a:off x="-54194575" y="3721900"/>
              <a:ext cx="35450" cy="19725"/>
            </a:xfrm>
            <a:custGeom>
              <a:rect b="b" l="l" r="r" t="t"/>
              <a:pathLst>
                <a:path extrusionOk="0" h="789" w="1418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1" name="Google Shape;9461;p83"/>
            <p:cNvSpPr/>
            <p:nvPr/>
          </p:nvSpPr>
          <p:spPr>
            <a:xfrm>
              <a:off x="-54380450" y="3590375"/>
              <a:ext cx="237075" cy="112650"/>
            </a:xfrm>
            <a:custGeom>
              <a:rect b="b" l="l" r="r" t="t"/>
              <a:pathLst>
                <a:path extrusionOk="0" h="4506" w="9483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2" name="Google Shape;9462;p83"/>
            <p:cNvSpPr/>
            <p:nvPr/>
          </p:nvSpPr>
          <p:spPr>
            <a:xfrm>
              <a:off x="-54363925" y="3721900"/>
              <a:ext cx="35475" cy="19725"/>
            </a:xfrm>
            <a:custGeom>
              <a:rect b="b" l="l" r="r" t="t"/>
              <a:pathLst>
                <a:path extrusionOk="0" h="789" w="1419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3" name="Google Shape;9463;p83"/>
            <p:cNvSpPr/>
            <p:nvPr/>
          </p:nvSpPr>
          <p:spPr>
            <a:xfrm>
              <a:off x="-54363925" y="3721900"/>
              <a:ext cx="204800" cy="186700"/>
            </a:xfrm>
            <a:custGeom>
              <a:rect b="b" l="l" r="r" t="t"/>
              <a:pathLst>
                <a:path extrusionOk="0" h="7468" w="8192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4" name="Google Shape;9464;p83"/>
            <p:cNvSpPr/>
            <p:nvPr/>
          </p:nvSpPr>
          <p:spPr>
            <a:xfrm>
              <a:off x="-54401725" y="37471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5" name="Google Shape;9465;p83"/>
            <p:cNvSpPr/>
            <p:nvPr/>
          </p:nvSpPr>
          <p:spPr>
            <a:xfrm>
              <a:off x="-54140225" y="374632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6" name="Google Shape;9466;p83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9467" name="Google Shape;9467;p83"/>
            <p:cNvSpPr/>
            <p:nvPr/>
          </p:nvSpPr>
          <p:spPr>
            <a:xfrm>
              <a:off x="-54273350" y="4036950"/>
              <a:ext cx="27600" cy="27600"/>
            </a:xfrm>
            <a:custGeom>
              <a:rect b="b" l="l" r="r" t="t"/>
              <a:pathLst>
                <a:path extrusionOk="0" h="1104" w="1104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8" name="Google Shape;9468;p83"/>
            <p:cNvSpPr/>
            <p:nvPr/>
          </p:nvSpPr>
          <p:spPr>
            <a:xfrm>
              <a:off x="-54383600" y="3982600"/>
              <a:ext cx="241800" cy="130775"/>
            </a:xfrm>
            <a:custGeom>
              <a:rect b="b" l="l" r="r" t="t"/>
              <a:pathLst>
                <a:path extrusionOk="0" h="5231" w="9672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9" name="Google Shape;9469;p83"/>
            <p:cNvSpPr/>
            <p:nvPr/>
          </p:nvSpPr>
          <p:spPr>
            <a:xfrm>
              <a:off x="-54403300" y="4122000"/>
              <a:ext cx="58300" cy="140225"/>
            </a:xfrm>
            <a:custGeom>
              <a:rect b="b" l="l" r="r" t="t"/>
              <a:pathLst>
                <a:path extrusionOk="0" h="5609" w="2332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0" name="Google Shape;9470;p83"/>
            <p:cNvSpPr/>
            <p:nvPr/>
          </p:nvSpPr>
          <p:spPr>
            <a:xfrm>
              <a:off x="-54346600" y="4132250"/>
              <a:ext cx="167800" cy="168575"/>
            </a:xfrm>
            <a:custGeom>
              <a:rect b="b" l="l" r="r" t="t"/>
              <a:pathLst>
                <a:path extrusionOk="0" h="6743" w="6712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1" name="Google Shape;9471;p83"/>
            <p:cNvSpPr/>
            <p:nvPr/>
          </p:nvSpPr>
          <p:spPr>
            <a:xfrm>
              <a:off x="-54177250" y="4122000"/>
              <a:ext cx="57500" cy="141025"/>
            </a:xfrm>
            <a:custGeom>
              <a:rect b="b" l="l" r="r" t="t"/>
              <a:pathLst>
                <a:path extrusionOk="0" h="5641" w="230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72" name="Google Shape;9472;p83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9473" name="Google Shape;9473;p83"/>
            <p:cNvSpPr/>
            <p:nvPr/>
          </p:nvSpPr>
          <p:spPr>
            <a:xfrm>
              <a:off x="-52458650" y="3194400"/>
              <a:ext cx="316625" cy="166000"/>
            </a:xfrm>
            <a:custGeom>
              <a:rect b="b" l="l" r="r" t="t"/>
              <a:pathLst>
                <a:path extrusionOk="0" h="6640" w="12665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4" name="Google Shape;9474;p83"/>
            <p:cNvSpPr/>
            <p:nvPr/>
          </p:nvSpPr>
          <p:spPr>
            <a:xfrm>
              <a:off x="-52379100" y="3287125"/>
              <a:ext cx="156750" cy="18925"/>
            </a:xfrm>
            <a:custGeom>
              <a:rect b="b" l="l" r="r" t="t"/>
              <a:pathLst>
                <a:path extrusionOk="0" h="757" w="627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5" name="Google Shape;9475;p83"/>
            <p:cNvSpPr/>
            <p:nvPr/>
          </p:nvSpPr>
          <p:spPr>
            <a:xfrm>
              <a:off x="-52383825" y="3361950"/>
              <a:ext cx="55150" cy="37050"/>
            </a:xfrm>
            <a:custGeom>
              <a:rect b="b" l="l" r="r" t="t"/>
              <a:pathLst>
                <a:path extrusionOk="0" h="1482" w="220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6" name="Google Shape;9476;p83"/>
            <p:cNvSpPr/>
            <p:nvPr/>
          </p:nvSpPr>
          <p:spPr>
            <a:xfrm>
              <a:off x="-52401950" y="3380075"/>
              <a:ext cx="204800" cy="131550"/>
            </a:xfrm>
            <a:custGeom>
              <a:rect b="b" l="l" r="r" t="t"/>
              <a:pathLst>
                <a:path extrusionOk="0" h="5262" w="8192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7" name="Google Shape;9477;p83"/>
            <p:cNvSpPr/>
            <p:nvPr/>
          </p:nvSpPr>
          <p:spPr>
            <a:xfrm>
              <a:off x="-52272000" y="3361950"/>
              <a:ext cx="55175" cy="37050"/>
            </a:xfrm>
            <a:custGeom>
              <a:rect b="b" l="l" r="r" t="t"/>
              <a:pathLst>
                <a:path extrusionOk="0" h="1482" w="2207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8" name="Google Shape;9478;p83"/>
            <p:cNvSpPr/>
            <p:nvPr/>
          </p:nvSpPr>
          <p:spPr>
            <a:xfrm>
              <a:off x="-52402750" y="3324950"/>
              <a:ext cx="204825" cy="46475"/>
            </a:xfrm>
            <a:custGeom>
              <a:rect b="b" l="l" r="r" t="t"/>
              <a:pathLst>
                <a:path extrusionOk="0" h="1859" w="8193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9" name="Google Shape;9479;p83"/>
            <p:cNvSpPr/>
            <p:nvPr/>
          </p:nvSpPr>
          <p:spPr>
            <a:xfrm>
              <a:off x="-52440550" y="33493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0" name="Google Shape;9480;p83"/>
            <p:cNvSpPr/>
            <p:nvPr/>
          </p:nvSpPr>
          <p:spPr>
            <a:xfrm>
              <a:off x="-52179050" y="33485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1" name="Google Shape;9481;p83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9482" name="Google Shape;9482;p83"/>
            <p:cNvSpPr/>
            <p:nvPr/>
          </p:nvSpPr>
          <p:spPr>
            <a:xfrm>
              <a:off x="-52206625" y="360140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3" name="Google Shape;9483;p83"/>
            <p:cNvSpPr/>
            <p:nvPr/>
          </p:nvSpPr>
          <p:spPr>
            <a:xfrm>
              <a:off x="-52271200" y="3601700"/>
              <a:ext cx="29950" cy="11525"/>
            </a:xfrm>
            <a:custGeom>
              <a:rect b="b" l="l" r="r" t="t"/>
              <a:pathLst>
                <a:path extrusionOk="0" h="461" w="1198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4" name="Google Shape;9484;p83"/>
            <p:cNvSpPr/>
            <p:nvPr/>
          </p:nvSpPr>
          <p:spPr>
            <a:xfrm>
              <a:off x="-52225525" y="3584850"/>
              <a:ext cx="30750" cy="44925"/>
            </a:xfrm>
            <a:custGeom>
              <a:rect b="b" l="l" r="r" t="t"/>
              <a:pathLst>
                <a:path extrusionOk="0" h="1797" w="123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5" name="Google Shape;9485;p83"/>
            <p:cNvSpPr/>
            <p:nvPr/>
          </p:nvSpPr>
          <p:spPr>
            <a:xfrm>
              <a:off x="-52412200" y="3694325"/>
              <a:ext cx="205600" cy="208525"/>
            </a:xfrm>
            <a:custGeom>
              <a:rect b="b" l="l" r="r" t="t"/>
              <a:pathLst>
                <a:path extrusionOk="0" h="8341" w="8224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6" name="Google Shape;9486;p83"/>
            <p:cNvSpPr/>
            <p:nvPr/>
          </p:nvSpPr>
          <p:spPr>
            <a:xfrm>
              <a:off x="-52430300" y="3619500"/>
              <a:ext cx="219775" cy="92975"/>
            </a:xfrm>
            <a:custGeom>
              <a:rect b="b" l="l" r="r" t="t"/>
              <a:pathLst>
                <a:path extrusionOk="0" h="3719" w="8791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7" name="Google Shape;9487;p83"/>
            <p:cNvSpPr/>
            <p:nvPr/>
          </p:nvSpPr>
          <p:spPr>
            <a:xfrm>
              <a:off x="-52192450" y="3666775"/>
              <a:ext cx="42550" cy="120525"/>
            </a:xfrm>
            <a:custGeom>
              <a:rect b="b" l="l" r="r" t="t"/>
              <a:pathLst>
                <a:path extrusionOk="0" h="4821" w="1702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8" name="Google Shape;9488;p83"/>
            <p:cNvSpPr/>
            <p:nvPr/>
          </p:nvSpPr>
          <p:spPr>
            <a:xfrm>
              <a:off x="-524500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9" name="Google Shape;9489;p83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9490" name="Google Shape;9490;p83"/>
            <p:cNvSpPr/>
            <p:nvPr/>
          </p:nvSpPr>
          <p:spPr>
            <a:xfrm>
              <a:off x="-52403525" y="4052700"/>
              <a:ext cx="76425" cy="18150"/>
            </a:xfrm>
            <a:custGeom>
              <a:rect b="b" l="l" r="r" t="t"/>
              <a:pathLst>
                <a:path extrusionOk="0" h="726" w="3057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1" name="Google Shape;9491;p83"/>
            <p:cNvSpPr/>
            <p:nvPr/>
          </p:nvSpPr>
          <p:spPr>
            <a:xfrm>
              <a:off x="-52357850" y="4088925"/>
              <a:ext cx="168575" cy="33075"/>
            </a:xfrm>
            <a:custGeom>
              <a:rect b="b" l="l" r="r" t="t"/>
              <a:pathLst>
                <a:path extrusionOk="0" h="1323" w="6743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2" name="Google Shape;9492;p83"/>
            <p:cNvSpPr/>
            <p:nvPr/>
          </p:nvSpPr>
          <p:spPr>
            <a:xfrm>
              <a:off x="-52309000" y="40519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3" name="Google Shape;9493;p83"/>
            <p:cNvSpPr/>
            <p:nvPr/>
          </p:nvSpPr>
          <p:spPr>
            <a:xfrm>
              <a:off x="-52402750" y="3977875"/>
              <a:ext cx="204825" cy="55950"/>
            </a:xfrm>
            <a:custGeom>
              <a:rect b="b" l="l" r="r" t="t"/>
              <a:pathLst>
                <a:path extrusionOk="0" h="2238" w="8193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4" name="Google Shape;9494;p83"/>
            <p:cNvSpPr/>
            <p:nvPr/>
          </p:nvSpPr>
          <p:spPr>
            <a:xfrm>
              <a:off x="-52275150" y="4052700"/>
              <a:ext cx="77225" cy="17350"/>
            </a:xfrm>
            <a:custGeom>
              <a:rect b="b" l="l" r="r" t="t"/>
              <a:pathLst>
                <a:path extrusionOk="0" h="694" w="3089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5" name="Google Shape;9495;p83"/>
            <p:cNvSpPr/>
            <p:nvPr/>
          </p:nvSpPr>
          <p:spPr>
            <a:xfrm>
              <a:off x="-52403525" y="4089725"/>
              <a:ext cx="204800" cy="205600"/>
            </a:xfrm>
            <a:custGeom>
              <a:rect b="b" l="l" r="r" t="t"/>
              <a:pathLst>
                <a:path extrusionOk="0" h="8224" w="8192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6" name="Google Shape;9496;p83"/>
            <p:cNvSpPr/>
            <p:nvPr/>
          </p:nvSpPr>
          <p:spPr>
            <a:xfrm>
              <a:off x="-52179050" y="4132250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7" name="Google Shape;9497;p83"/>
            <p:cNvSpPr/>
            <p:nvPr/>
          </p:nvSpPr>
          <p:spPr>
            <a:xfrm>
              <a:off x="-5244055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8" name="Google Shape;9498;p83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9499" name="Google Shape;9499;p83"/>
            <p:cNvSpPr/>
            <p:nvPr/>
          </p:nvSpPr>
          <p:spPr>
            <a:xfrm>
              <a:off x="-51497750" y="3832175"/>
              <a:ext cx="26000" cy="13200"/>
            </a:xfrm>
            <a:custGeom>
              <a:rect b="b" l="l" r="r" t="t"/>
              <a:pathLst>
                <a:path extrusionOk="0" h="528" w="104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0" name="Google Shape;9500;p83"/>
            <p:cNvSpPr/>
            <p:nvPr/>
          </p:nvSpPr>
          <p:spPr>
            <a:xfrm>
              <a:off x="-51574150" y="3809300"/>
              <a:ext cx="78000" cy="26550"/>
            </a:xfrm>
            <a:custGeom>
              <a:rect b="b" l="l" r="r" t="t"/>
              <a:pathLst>
                <a:path extrusionOk="0" h="1062" w="312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1" name="Google Shape;9501;p83"/>
            <p:cNvSpPr/>
            <p:nvPr/>
          </p:nvSpPr>
          <p:spPr>
            <a:xfrm>
              <a:off x="-51579675" y="3837675"/>
              <a:ext cx="190625" cy="66200"/>
            </a:xfrm>
            <a:custGeom>
              <a:rect b="b" l="l" r="r" t="t"/>
              <a:pathLst>
                <a:path extrusionOk="0" h="2648" w="7625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2" name="Google Shape;9502;p83"/>
            <p:cNvSpPr/>
            <p:nvPr/>
          </p:nvSpPr>
          <p:spPr>
            <a:xfrm>
              <a:off x="-51473350" y="3809250"/>
              <a:ext cx="78000" cy="26500"/>
            </a:xfrm>
            <a:custGeom>
              <a:rect b="b" l="l" r="r" t="t"/>
              <a:pathLst>
                <a:path extrusionOk="0" h="1060" w="312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3" name="Google Shape;9503;p83"/>
            <p:cNvSpPr/>
            <p:nvPr/>
          </p:nvSpPr>
          <p:spPr>
            <a:xfrm>
              <a:off x="-51598575" y="3584850"/>
              <a:ext cx="226850" cy="111875"/>
            </a:xfrm>
            <a:custGeom>
              <a:rect b="b" l="l" r="r" t="t"/>
              <a:pathLst>
                <a:path extrusionOk="0" h="4475" w="9074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4" name="Google Shape;9504;p83"/>
            <p:cNvSpPr/>
            <p:nvPr/>
          </p:nvSpPr>
          <p:spPr>
            <a:xfrm>
              <a:off x="-51623775" y="37037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5" name="Google Shape;9505;p83"/>
            <p:cNvSpPr/>
            <p:nvPr/>
          </p:nvSpPr>
          <p:spPr>
            <a:xfrm>
              <a:off x="-51363075" y="37030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6" name="Google Shape;9506;p83"/>
            <p:cNvSpPr/>
            <p:nvPr/>
          </p:nvSpPr>
          <p:spPr>
            <a:xfrm>
              <a:off x="-51586750" y="3716375"/>
              <a:ext cx="207150" cy="89775"/>
            </a:xfrm>
            <a:custGeom>
              <a:rect b="b" l="l" r="r" t="t"/>
              <a:pathLst>
                <a:path extrusionOk="0" h="3591" w="8286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7" name="Google Shape;9507;p83"/>
            <p:cNvSpPr/>
            <p:nvPr/>
          </p:nvSpPr>
          <p:spPr>
            <a:xfrm>
              <a:off x="-51497750" y="3666775"/>
              <a:ext cx="26000" cy="26800"/>
            </a:xfrm>
            <a:custGeom>
              <a:rect b="b" l="l" r="r" t="t"/>
              <a:pathLst>
                <a:path extrusionOk="0" h="1072" w="104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511" name="Shape 9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2" name="Google Shape;9512;p84"/>
          <p:cNvSpPr txBox="1"/>
          <p:nvPr>
            <p:ph idx="4294967295" type="title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3" name="Google Shape;9513;p84"/>
          <p:cNvSpPr txBox="1"/>
          <p:nvPr>
            <p:ph idx="4294967295" type="title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14" name="Google Shape;9514;p84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9515" name="Google Shape;9515;p84"/>
            <p:cNvSpPr/>
            <p:nvPr/>
          </p:nvSpPr>
          <p:spPr>
            <a:xfrm>
              <a:off x="-50388775" y="32272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6" name="Google Shape;9516;p84"/>
            <p:cNvSpPr/>
            <p:nvPr/>
          </p:nvSpPr>
          <p:spPr>
            <a:xfrm>
              <a:off x="-50469125" y="3290275"/>
              <a:ext cx="233150" cy="194725"/>
            </a:xfrm>
            <a:custGeom>
              <a:rect b="b" l="l" r="r" t="t"/>
              <a:pathLst>
                <a:path extrusionOk="0" h="7789" w="9326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7" name="Google Shape;9517;p84"/>
            <p:cNvSpPr/>
            <p:nvPr/>
          </p:nvSpPr>
          <p:spPr>
            <a:xfrm>
              <a:off x="-50379325" y="3183175"/>
              <a:ext cx="52775" cy="34675"/>
            </a:xfrm>
            <a:custGeom>
              <a:rect b="b" l="l" r="r" t="t"/>
              <a:pathLst>
                <a:path extrusionOk="0" h="1387" w="2111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8" name="Google Shape;9518;p84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9519" name="Google Shape;9519;p84"/>
            <p:cNvSpPr/>
            <p:nvPr/>
          </p:nvSpPr>
          <p:spPr>
            <a:xfrm>
              <a:off x="-50504575" y="3550975"/>
              <a:ext cx="300900" cy="176475"/>
            </a:xfrm>
            <a:custGeom>
              <a:rect b="b" l="l" r="r" t="t"/>
              <a:pathLst>
                <a:path extrusionOk="0" h="7059" w="12036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0" name="Google Shape;9520;p84"/>
            <p:cNvSpPr/>
            <p:nvPr/>
          </p:nvSpPr>
          <p:spPr>
            <a:xfrm>
              <a:off x="-50432100" y="3622650"/>
              <a:ext cx="157550" cy="175675"/>
            </a:xfrm>
            <a:custGeom>
              <a:rect b="b" l="l" r="r" t="t"/>
              <a:pathLst>
                <a:path extrusionOk="0" h="7027" w="6302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1" name="Google Shape;9521;p84"/>
            <p:cNvSpPr/>
            <p:nvPr/>
          </p:nvSpPr>
          <p:spPr>
            <a:xfrm>
              <a:off x="-50414775" y="3815625"/>
              <a:ext cx="122900" cy="35475"/>
            </a:xfrm>
            <a:custGeom>
              <a:rect b="b" l="l" r="r" t="t"/>
              <a:pathLst>
                <a:path extrusionOk="0" h="1419" w="491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2" name="Google Shape;9522;p84"/>
            <p:cNvSpPr/>
            <p:nvPr/>
          </p:nvSpPr>
          <p:spPr>
            <a:xfrm>
              <a:off x="-50362000" y="3727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3" name="Google Shape;9523;p84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9524" name="Google Shape;9524;p84"/>
            <p:cNvSpPr/>
            <p:nvPr/>
          </p:nvSpPr>
          <p:spPr>
            <a:xfrm>
              <a:off x="-50432900" y="3921175"/>
              <a:ext cx="177250" cy="53575"/>
            </a:xfrm>
            <a:custGeom>
              <a:rect b="b" l="l" r="r" t="t"/>
              <a:pathLst>
                <a:path extrusionOk="0" h="2143" w="709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5" name="Google Shape;9525;p84"/>
            <p:cNvSpPr/>
            <p:nvPr/>
          </p:nvSpPr>
          <p:spPr>
            <a:xfrm>
              <a:off x="-50503000" y="39211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6" name="Google Shape;9526;p84"/>
            <p:cNvSpPr/>
            <p:nvPr/>
          </p:nvSpPr>
          <p:spPr>
            <a:xfrm>
              <a:off x="-50237550" y="3921175"/>
              <a:ext cx="35450" cy="53575"/>
            </a:xfrm>
            <a:custGeom>
              <a:rect b="b" l="l" r="r" t="t"/>
              <a:pathLst>
                <a:path extrusionOk="0" h="2143" w="1418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7" name="Google Shape;9527;p84"/>
            <p:cNvSpPr/>
            <p:nvPr/>
          </p:nvSpPr>
          <p:spPr>
            <a:xfrm>
              <a:off x="-50414775" y="4045625"/>
              <a:ext cx="159125" cy="122875"/>
            </a:xfrm>
            <a:custGeom>
              <a:rect b="b" l="l" r="r" t="t"/>
              <a:pathLst>
                <a:path extrusionOk="0" h="4915" w="6365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8" name="Google Shape;9528;p84"/>
            <p:cNvSpPr/>
            <p:nvPr/>
          </p:nvSpPr>
          <p:spPr>
            <a:xfrm>
              <a:off x="-50503000" y="3992050"/>
              <a:ext cx="300900" cy="228450"/>
            </a:xfrm>
            <a:custGeom>
              <a:rect b="b" l="l" r="r" t="t"/>
              <a:pathLst>
                <a:path extrusionOk="0" h="9138" w="12036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9" name="Google Shape;9529;p84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9530" name="Google Shape;9530;p84"/>
            <p:cNvSpPr/>
            <p:nvPr/>
          </p:nvSpPr>
          <p:spPr>
            <a:xfrm>
              <a:off x="-48630025" y="3199700"/>
              <a:ext cx="300100" cy="300900"/>
            </a:xfrm>
            <a:custGeom>
              <a:rect b="b" l="l" r="r" t="t"/>
              <a:pathLst>
                <a:path extrusionOk="0" h="12036" w="12004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1" name="Google Shape;9531;p84"/>
            <p:cNvSpPr/>
            <p:nvPr/>
          </p:nvSpPr>
          <p:spPr>
            <a:xfrm>
              <a:off x="-48524475" y="3306025"/>
              <a:ext cx="88225" cy="89050"/>
            </a:xfrm>
            <a:custGeom>
              <a:rect b="b" l="l" r="r" t="t"/>
              <a:pathLst>
                <a:path extrusionOk="0" h="3562" w="3529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2" name="Google Shape;9532;p84"/>
            <p:cNvSpPr/>
            <p:nvPr/>
          </p:nvSpPr>
          <p:spPr>
            <a:xfrm>
              <a:off x="-48489025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3" name="Google Shape;9533;p84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9534" name="Google Shape;9534;p84"/>
            <p:cNvSpPr/>
            <p:nvPr/>
          </p:nvSpPr>
          <p:spPr>
            <a:xfrm>
              <a:off x="-48400825" y="371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5" name="Google Shape;9535;p84"/>
            <p:cNvSpPr/>
            <p:nvPr/>
          </p:nvSpPr>
          <p:spPr>
            <a:xfrm>
              <a:off x="-48400825" y="37817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6" name="Google Shape;9536;p84"/>
            <p:cNvSpPr/>
            <p:nvPr/>
          </p:nvSpPr>
          <p:spPr>
            <a:xfrm>
              <a:off x="-48488250" y="371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7" name="Google Shape;9537;p84"/>
            <p:cNvSpPr/>
            <p:nvPr/>
          </p:nvSpPr>
          <p:spPr>
            <a:xfrm>
              <a:off x="-48488250" y="36400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8" name="Google Shape;9538;p84"/>
            <p:cNvSpPr/>
            <p:nvPr/>
          </p:nvSpPr>
          <p:spPr>
            <a:xfrm>
              <a:off x="-48400825" y="36400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9" name="Google Shape;9539;p84"/>
            <p:cNvSpPr/>
            <p:nvPr/>
          </p:nvSpPr>
          <p:spPr>
            <a:xfrm>
              <a:off x="-48541800" y="3569100"/>
              <a:ext cx="211875" cy="300100"/>
            </a:xfrm>
            <a:custGeom>
              <a:rect b="b" l="l" r="r" t="t"/>
              <a:pathLst>
                <a:path extrusionOk="0" h="12004" w="8475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0" name="Google Shape;9540;p84"/>
            <p:cNvSpPr/>
            <p:nvPr/>
          </p:nvSpPr>
          <p:spPr>
            <a:xfrm>
              <a:off x="-48488250" y="37817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1" name="Google Shape;9541;p84"/>
            <p:cNvSpPr/>
            <p:nvPr/>
          </p:nvSpPr>
          <p:spPr>
            <a:xfrm>
              <a:off x="-48630025" y="3569900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2" name="Google Shape;9542;p84"/>
            <p:cNvSpPr/>
            <p:nvPr/>
          </p:nvSpPr>
          <p:spPr>
            <a:xfrm>
              <a:off x="-48626875" y="3668350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3" name="Google Shape;9543;p84"/>
            <p:cNvSpPr/>
            <p:nvPr/>
          </p:nvSpPr>
          <p:spPr>
            <a:xfrm>
              <a:off x="-48630025" y="3727425"/>
              <a:ext cx="70925" cy="141775"/>
            </a:xfrm>
            <a:custGeom>
              <a:rect b="b" l="l" r="r" t="t"/>
              <a:pathLst>
                <a:path extrusionOk="0" h="5671" w="2837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44" name="Google Shape;9544;p84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9545" name="Google Shape;9545;p84"/>
            <p:cNvSpPr/>
            <p:nvPr/>
          </p:nvSpPr>
          <p:spPr>
            <a:xfrm>
              <a:off x="-48629225" y="3938500"/>
              <a:ext cx="299300" cy="298525"/>
            </a:xfrm>
            <a:custGeom>
              <a:rect b="b" l="l" r="r" t="t"/>
              <a:pathLst>
                <a:path extrusionOk="0" h="11941" w="11972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6" name="Google Shape;9546;p84"/>
            <p:cNvSpPr/>
            <p:nvPr/>
          </p:nvSpPr>
          <p:spPr>
            <a:xfrm>
              <a:off x="-48496900" y="4119650"/>
              <a:ext cx="35450" cy="47275"/>
            </a:xfrm>
            <a:custGeom>
              <a:rect b="b" l="l" r="r" t="t"/>
              <a:pathLst>
                <a:path extrusionOk="0" h="1891" w="1418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7" name="Google Shape;9547;p84"/>
            <p:cNvSpPr/>
            <p:nvPr/>
          </p:nvSpPr>
          <p:spPr>
            <a:xfrm>
              <a:off x="-48495325" y="4073175"/>
              <a:ext cx="29950" cy="31325"/>
            </a:xfrm>
            <a:custGeom>
              <a:rect b="b" l="l" r="r" t="t"/>
              <a:pathLst>
                <a:path extrusionOk="0" h="1253" w="1198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8" name="Google Shape;9548;p84"/>
            <p:cNvSpPr/>
            <p:nvPr/>
          </p:nvSpPr>
          <p:spPr>
            <a:xfrm>
              <a:off x="-48559125" y="4009375"/>
              <a:ext cx="159900" cy="149675"/>
            </a:xfrm>
            <a:custGeom>
              <a:rect b="b" l="l" r="r" t="t"/>
              <a:pathLst>
                <a:path extrusionOk="0" h="5987" w="6396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49" name="Google Shape;9549;p84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9550" name="Google Shape;9550;p84"/>
            <p:cNvSpPr/>
            <p:nvPr/>
          </p:nvSpPr>
          <p:spPr>
            <a:xfrm>
              <a:off x="-46762575" y="3393475"/>
              <a:ext cx="263100" cy="106350"/>
            </a:xfrm>
            <a:custGeom>
              <a:rect b="b" l="l" r="r" t="t"/>
              <a:pathLst>
                <a:path extrusionOk="0" h="4254" w="10524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1" name="Google Shape;9551;p84"/>
            <p:cNvSpPr/>
            <p:nvPr/>
          </p:nvSpPr>
          <p:spPr>
            <a:xfrm>
              <a:off x="-46743650" y="3200500"/>
              <a:ext cx="228425" cy="176450"/>
            </a:xfrm>
            <a:custGeom>
              <a:rect b="b" l="l" r="r" t="t"/>
              <a:pathLst>
                <a:path extrusionOk="0" h="7058" w="9137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2" name="Google Shape;9552;p84"/>
            <p:cNvSpPr/>
            <p:nvPr/>
          </p:nvSpPr>
          <p:spPr>
            <a:xfrm>
              <a:off x="-46638125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3" name="Google Shape;9553;p84"/>
            <p:cNvSpPr/>
            <p:nvPr/>
          </p:nvSpPr>
          <p:spPr>
            <a:xfrm>
              <a:off x="-46696400" y="3345425"/>
              <a:ext cx="63025" cy="31525"/>
            </a:xfrm>
            <a:custGeom>
              <a:rect b="b" l="l" r="r" t="t"/>
              <a:pathLst>
                <a:path extrusionOk="0" h="1261" w="2521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4" name="Google Shape;9554;p84"/>
            <p:cNvSpPr/>
            <p:nvPr/>
          </p:nvSpPr>
          <p:spPr>
            <a:xfrm>
              <a:off x="-46616850" y="3345425"/>
              <a:ext cx="53575" cy="31525"/>
            </a:xfrm>
            <a:custGeom>
              <a:rect b="b" l="l" r="r" t="t"/>
              <a:pathLst>
                <a:path extrusionOk="0" h="1261" w="2143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5" name="Google Shape;9555;p84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9556" name="Google Shape;9556;p84"/>
            <p:cNvSpPr/>
            <p:nvPr/>
          </p:nvSpPr>
          <p:spPr>
            <a:xfrm>
              <a:off x="-46746025" y="3588000"/>
              <a:ext cx="230800" cy="263875"/>
            </a:xfrm>
            <a:custGeom>
              <a:rect b="b" l="l" r="r" t="t"/>
              <a:pathLst>
                <a:path extrusionOk="0" h="10555" w="9232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7" name="Google Shape;9557;p84"/>
            <p:cNvSpPr/>
            <p:nvPr/>
          </p:nvSpPr>
          <p:spPr>
            <a:xfrm>
              <a:off x="-46674350" y="3710075"/>
              <a:ext cx="91400" cy="122900"/>
            </a:xfrm>
            <a:custGeom>
              <a:rect b="b" l="l" r="r" t="t"/>
              <a:pathLst>
                <a:path extrusionOk="0" h="4916" w="3656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8" name="Google Shape;9558;p84"/>
            <p:cNvSpPr/>
            <p:nvPr/>
          </p:nvSpPr>
          <p:spPr>
            <a:xfrm>
              <a:off x="-46779900" y="3754200"/>
              <a:ext cx="17350" cy="70125"/>
            </a:xfrm>
            <a:custGeom>
              <a:rect b="b" l="l" r="r" t="t"/>
              <a:pathLst>
                <a:path extrusionOk="0" h="2805" w="694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9" name="Google Shape;9559;p84"/>
            <p:cNvSpPr/>
            <p:nvPr/>
          </p:nvSpPr>
          <p:spPr>
            <a:xfrm>
              <a:off x="-46497925" y="3754200"/>
              <a:ext cx="18150" cy="70125"/>
            </a:xfrm>
            <a:custGeom>
              <a:rect b="b" l="l" r="r" t="t"/>
              <a:pathLst>
                <a:path extrusionOk="0" h="2805" w="726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0" name="Google Shape;9560;p84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9561" name="Google Shape;9561;p84"/>
            <p:cNvSpPr/>
            <p:nvPr/>
          </p:nvSpPr>
          <p:spPr>
            <a:xfrm>
              <a:off x="-46656225" y="406137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2" name="Google Shape;9562;p84"/>
            <p:cNvSpPr/>
            <p:nvPr/>
          </p:nvSpPr>
          <p:spPr>
            <a:xfrm>
              <a:off x="-46779100" y="3938500"/>
              <a:ext cx="299325" cy="298525"/>
            </a:xfrm>
            <a:custGeom>
              <a:rect b="b" l="l" r="r" t="t"/>
              <a:pathLst>
                <a:path extrusionOk="0" h="11941" w="11973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3" name="Google Shape;9563;p84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9564" name="Google Shape;9564;p84"/>
            <p:cNvSpPr/>
            <p:nvPr/>
          </p:nvSpPr>
          <p:spPr>
            <a:xfrm>
              <a:off x="-44747025" y="3365100"/>
              <a:ext cx="122875" cy="87450"/>
            </a:xfrm>
            <a:custGeom>
              <a:rect b="b" l="l" r="r" t="t"/>
              <a:pathLst>
                <a:path extrusionOk="0" h="3498" w="4915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5" name="Google Shape;9565;p84"/>
            <p:cNvSpPr/>
            <p:nvPr/>
          </p:nvSpPr>
          <p:spPr>
            <a:xfrm>
              <a:off x="-44747025" y="3470650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6" name="Google Shape;9566;p84"/>
            <p:cNvSpPr/>
            <p:nvPr/>
          </p:nvSpPr>
          <p:spPr>
            <a:xfrm>
              <a:off x="-44747025" y="3313125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7" name="Google Shape;9567;p84"/>
            <p:cNvSpPr/>
            <p:nvPr/>
          </p:nvSpPr>
          <p:spPr>
            <a:xfrm>
              <a:off x="-44924250" y="3384000"/>
              <a:ext cx="159125" cy="69350"/>
            </a:xfrm>
            <a:custGeom>
              <a:rect b="b" l="l" r="r" t="t"/>
              <a:pathLst>
                <a:path extrusionOk="0" h="2774" w="6365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8" name="Google Shape;9568;p84"/>
            <p:cNvSpPr/>
            <p:nvPr/>
          </p:nvSpPr>
          <p:spPr>
            <a:xfrm>
              <a:off x="-44924250" y="3206000"/>
              <a:ext cx="264675" cy="159125"/>
            </a:xfrm>
            <a:custGeom>
              <a:rect b="b" l="l" r="r" t="t"/>
              <a:pathLst>
                <a:path extrusionOk="0" h="6365" w="10587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9" name="Google Shape;9569;p84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9570" name="Google Shape;9570;p84"/>
            <p:cNvSpPr/>
            <p:nvPr/>
          </p:nvSpPr>
          <p:spPr>
            <a:xfrm>
              <a:off x="-50134375" y="3270600"/>
              <a:ext cx="87450" cy="53575"/>
            </a:xfrm>
            <a:custGeom>
              <a:rect b="b" l="l" r="r" t="t"/>
              <a:pathLst>
                <a:path extrusionOk="0" h="2143" w="3498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1" name="Google Shape;9571;p84"/>
            <p:cNvSpPr/>
            <p:nvPr/>
          </p:nvSpPr>
          <p:spPr>
            <a:xfrm>
              <a:off x="-50134375" y="3340700"/>
              <a:ext cx="87450" cy="54375"/>
            </a:xfrm>
            <a:custGeom>
              <a:rect b="b" l="l" r="r" t="t"/>
              <a:pathLst>
                <a:path extrusionOk="0" h="2175" w="3498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2" name="Google Shape;9572;p84"/>
            <p:cNvSpPr/>
            <p:nvPr/>
          </p:nvSpPr>
          <p:spPr>
            <a:xfrm>
              <a:off x="-50134375" y="3183175"/>
              <a:ext cx="87450" cy="70125"/>
            </a:xfrm>
            <a:custGeom>
              <a:rect b="b" l="l" r="r" t="t"/>
              <a:pathLst>
                <a:path extrusionOk="0" h="2805" w="349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3" name="Google Shape;9573;p84"/>
            <p:cNvSpPr/>
            <p:nvPr/>
          </p:nvSpPr>
          <p:spPr>
            <a:xfrm>
              <a:off x="-50028050" y="3363525"/>
              <a:ext cx="37050" cy="75650"/>
            </a:xfrm>
            <a:custGeom>
              <a:rect b="b" l="l" r="r" t="t"/>
              <a:pathLst>
                <a:path extrusionOk="0" h="3026" w="1482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4" name="Google Shape;9574;p84"/>
            <p:cNvSpPr/>
            <p:nvPr/>
          </p:nvSpPr>
          <p:spPr>
            <a:xfrm>
              <a:off x="-50028050" y="3287125"/>
              <a:ext cx="88225" cy="101625"/>
            </a:xfrm>
            <a:custGeom>
              <a:rect b="b" l="l" r="r" t="t"/>
              <a:pathLst>
                <a:path extrusionOk="0" h="4065" w="3529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5" name="Google Shape;9575;p84"/>
            <p:cNvSpPr/>
            <p:nvPr/>
          </p:nvSpPr>
          <p:spPr>
            <a:xfrm>
              <a:off x="-49988675" y="3225700"/>
              <a:ext cx="111875" cy="111875"/>
            </a:xfrm>
            <a:custGeom>
              <a:rect b="b" l="l" r="r" t="t"/>
              <a:pathLst>
                <a:path extrusionOk="0" h="4475" w="4475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6" name="Google Shape;9576;p84"/>
            <p:cNvSpPr/>
            <p:nvPr/>
          </p:nvSpPr>
          <p:spPr>
            <a:xfrm>
              <a:off x="-50134375" y="3395050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7" name="Google Shape;9577;p84"/>
            <p:cNvSpPr/>
            <p:nvPr/>
          </p:nvSpPr>
          <p:spPr>
            <a:xfrm>
              <a:off x="-50045375" y="3428900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8" name="Google Shape;9578;p84"/>
            <p:cNvSpPr/>
            <p:nvPr/>
          </p:nvSpPr>
          <p:spPr>
            <a:xfrm>
              <a:off x="-49975275" y="3395050"/>
              <a:ext cx="52775" cy="87450"/>
            </a:xfrm>
            <a:custGeom>
              <a:rect b="b" l="l" r="r" t="t"/>
              <a:pathLst>
                <a:path extrusionOk="0" h="3498" w="2111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9" name="Google Shape;9579;p84"/>
            <p:cNvSpPr/>
            <p:nvPr/>
          </p:nvSpPr>
          <p:spPr>
            <a:xfrm>
              <a:off x="-49905175" y="3395050"/>
              <a:ext cx="70900" cy="87450"/>
            </a:xfrm>
            <a:custGeom>
              <a:rect b="b" l="l" r="r" t="t"/>
              <a:pathLst>
                <a:path extrusionOk="0" h="3498" w="2836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0" name="Google Shape;9580;p84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9581" name="Google Shape;9581;p84"/>
            <p:cNvSpPr/>
            <p:nvPr/>
          </p:nvSpPr>
          <p:spPr>
            <a:xfrm>
              <a:off x="-50134375" y="3550975"/>
              <a:ext cx="300100" cy="300125"/>
            </a:xfrm>
            <a:custGeom>
              <a:rect b="b" l="l" r="r" t="t"/>
              <a:pathLst>
                <a:path extrusionOk="0" h="12005" w="12004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2" name="Google Shape;9582;p84"/>
            <p:cNvSpPr/>
            <p:nvPr/>
          </p:nvSpPr>
          <p:spPr>
            <a:xfrm>
              <a:off x="-50054825" y="3603750"/>
              <a:ext cx="141800" cy="194575"/>
            </a:xfrm>
            <a:custGeom>
              <a:rect b="b" l="l" r="r" t="t"/>
              <a:pathLst>
                <a:path extrusionOk="0" h="7783" w="567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3" name="Google Shape;9583;p84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9584" name="Google Shape;9584;p84"/>
            <p:cNvSpPr/>
            <p:nvPr/>
          </p:nvSpPr>
          <p:spPr>
            <a:xfrm>
              <a:off x="-49985525" y="3920575"/>
              <a:ext cx="151250" cy="151850"/>
            </a:xfrm>
            <a:custGeom>
              <a:rect b="b" l="l" r="r" t="t"/>
              <a:pathLst>
                <a:path extrusionOk="0" h="6074" w="605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5" name="Google Shape;9585;p84"/>
            <p:cNvSpPr/>
            <p:nvPr/>
          </p:nvSpPr>
          <p:spPr>
            <a:xfrm>
              <a:off x="-50134375" y="4069250"/>
              <a:ext cx="151250" cy="151250"/>
            </a:xfrm>
            <a:custGeom>
              <a:rect b="b" l="l" r="r" t="t"/>
              <a:pathLst>
                <a:path extrusionOk="0" h="6050" w="605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6" name="Google Shape;9586;p84"/>
            <p:cNvSpPr/>
            <p:nvPr/>
          </p:nvSpPr>
          <p:spPr>
            <a:xfrm>
              <a:off x="-50090275" y="3964500"/>
              <a:ext cx="211100" cy="211100"/>
            </a:xfrm>
            <a:custGeom>
              <a:rect b="b" l="l" r="r" t="t"/>
              <a:pathLst>
                <a:path extrusionOk="0" h="8444" w="8444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7" name="Google Shape;9587;p84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9588" name="Google Shape;9588;p84"/>
            <p:cNvSpPr/>
            <p:nvPr/>
          </p:nvSpPr>
          <p:spPr>
            <a:xfrm>
              <a:off x="-48191325" y="32887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9" name="Google Shape;9589;p84"/>
            <p:cNvSpPr/>
            <p:nvPr/>
          </p:nvSpPr>
          <p:spPr>
            <a:xfrm>
              <a:off x="-48155875" y="33241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0" name="Google Shape;9590;p84"/>
            <p:cNvSpPr/>
            <p:nvPr/>
          </p:nvSpPr>
          <p:spPr>
            <a:xfrm>
              <a:off x="-48085775" y="3206000"/>
              <a:ext cx="47275" cy="47300"/>
            </a:xfrm>
            <a:custGeom>
              <a:rect b="b" l="l" r="r" t="t"/>
              <a:pathLst>
                <a:path extrusionOk="0" h="1892" w="1891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1" name="Google Shape;9591;p84"/>
            <p:cNvSpPr/>
            <p:nvPr/>
          </p:nvSpPr>
          <p:spPr>
            <a:xfrm>
              <a:off x="-48262200" y="3200500"/>
              <a:ext cx="228425" cy="300100"/>
            </a:xfrm>
            <a:custGeom>
              <a:rect b="b" l="l" r="r" t="t"/>
              <a:pathLst>
                <a:path extrusionOk="0" h="12004" w="9137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2" name="Google Shape;9592;p84"/>
            <p:cNvSpPr/>
            <p:nvPr/>
          </p:nvSpPr>
          <p:spPr>
            <a:xfrm>
              <a:off x="-48155075" y="3322575"/>
              <a:ext cx="52775" cy="53575"/>
            </a:xfrm>
            <a:custGeom>
              <a:rect b="b" l="l" r="r" t="t"/>
              <a:pathLst>
                <a:path extrusionOk="0" h="2143" w="2111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3" name="Google Shape;9593;p84"/>
            <p:cNvSpPr/>
            <p:nvPr/>
          </p:nvSpPr>
          <p:spPr>
            <a:xfrm>
              <a:off x="-48014100" y="3417100"/>
              <a:ext cx="53575" cy="18125"/>
            </a:xfrm>
            <a:custGeom>
              <a:rect b="b" l="l" r="r" t="t"/>
              <a:pathLst>
                <a:path extrusionOk="0" h="725" w="2143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4" name="Google Shape;9594;p84"/>
            <p:cNvSpPr/>
            <p:nvPr/>
          </p:nvSpPr>
          <p:spPr>
            <a:xfrm>
              <a:off x="-48014100" y="3289500"/>
              <a:ext cx="53575" cy="110300"/>
            </a:xfrm>
            <a:custGeom>
              <a:rect b="b" l="l" r="r" t="t"/>
              <a:pathLst>
                <a:path extrusionOk="0" h="4412" w="2143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5" name="Google Shape;9595;p84"/>
            <p:cNvSpPr/>
            <p:nvPr/>
          </p:nvSpPr>
          <p:spPr>
            <a:xfrm>
              <a:off x="-48014100" y="3451750"/>
              <a:ext cx="53575" cy="48075"/>
            </a:xfrm>
            <a:custGeom>
              <a:rect b="b" l="l" r="r" t="t"/>
              <a:pathLst>
                <a:path extrusionOk="0" h="1923" w="2143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6" name="Google Shape;9596;p84"/>
            <p:cNvSpPr/>
            <p:nvPr/>
          </p:nvSpPr>
          <p:spPr>
            <a:xfrm>
              <a:off x="-48011725" y="3220375"/>
              <a:ext cx="48050" cy="51025"/>
            </a:xfrm>
            <a:custGeom>
              <a:rect b="b" l="l" r="r" t="t"/>
              <a:pathLst>
                <a:path extrusionOk="0" h="2041" w="1922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7" name="Google Shape;9597;p84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9598" name="Google Shape;9598;p84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9" name="Google Shape;9599;p84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0" name="Google Shape;9600;p84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1" name="Google Shape;9601;p84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9602" name="Google Shape;9602;p84"/>
            <p:cNvSpPr/>
            <p:nvPr/>
          </p:nvSpPr>
          <p:spPr>
            <a:xfrm>
              <a:off x="-48207850" y="3955825"/>
              <a:ext cx="105550" cy="158325"/>
            </a:xfrm>
            <a:custGeom>
              <a:rect b="b" l="l" r="r" t="t"/>
              <a:pathLst>
                <a:path extrusionOk="0" h="6333" w="4222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3" name="Google Shape;9603;p84"/>
            <p:cNvSpPr/>
            <p:nvPr/>
          </p:nvSpPr>
          <p:spPr>
            <a:xfrm>
              <a:off x="-48192100" y="4184225"/>
              <a:ext cx="163850" cy="54375"/>
            </a:xfrm>
            <a:custGeom>
              <a:rect b="b" l="l" r="r" t="t"/>
              <a:pathLst>
                <a:path extrusionOk="0" h="2175" w="6554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4" name="Google Shape;9604;p84"/>
            <p:cNvSpPr/>
            <p:nvPr/>
          </p:nvSpPr>
          <p:spPr>
            <a:xfrm>
              <a:off x="-48216525" y="4131475"/>
              <a:ext cx="211900" cy="34675"/>
            </a:xfrm>
            <a:custGeom>
              <a:rect b="b" l="l" r="r" t="t"/>
              <a:pathLst>
                <a:path extrusionOk="0" h="1387" w="8476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5" name="Google Shape;9605;p84"/>
            <p:cNvSpPr/>
            <p:nvPr/>
          </p:nvSpPr>
          <p:spPr>
            <a:xfrm>
              <a:off x="-48113350" y="3936125"/>
              <a:ext cx="98475" cy="178025"/>
            </a:xfrm>
            <a:custGeom>
              <a:rect b="b" l="l" r="r" t="t"/>
              <a:pathLst>
                <a:path extrusionOk="0" h="7121" w="3939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6" name="Google Shape;9606;p84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9607" name="Google Shape;9607;p84"/>
            <p:cNvSpPr/>
            <p:nvPr/>
          </p:nvSpPr>
          <p:spPr>
            <a:xfrm>
              <a:off x="-46358500" y="3201275"/>
              <a:ext cx="37825" cy="87450"/>
            </a:xfrm>
            <a:custGeom>
              <a:rect b="b" l="l" r="r" t="t"/>
              <a:pathLst>
                <a:path extrusionOk="0" h="3498" w="1513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8" name="Google Shape;9608;p84"/>
            <p:cNvSpPr/>
            <p:nvPr/>
          </p:nvSpPr>
          <p:spPr>
            <a:xfrm>
              <a:off x="-46307325" y="3201275"/>
              <a:ext cx="38625" cy="88250"/>
            </a:xfrm>
            <a:custGeom>
              <a:rect b="b" l="l" r="r" t="t"/>
              <a:pathLst>
                <a:path extrusionOk="0" h="3530" w="1545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9" name="Google Shape;9609;p84"/>
            <p:cNvSpPr/>
            <p:nvPr/>
          </p:nvSpPr>
          <p:spPr>
            <a:xfrm>
              <a:off x="-46253750" y="3201275"/>
              <a:ext cx="38600" cy="87450"/>
            </a:xfrm>
            <a:custGeom>
              <a:rect b="b" l="l" r="r" t="t"/>
              <a:pathLst>
                <a:path extrusionOk="0" h="3498" w="1544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0" name="Google Shape;9610;p84"/>
            <p:cNvSpPr/>
            <p:nvPr/>
          </p:nvSpPr>
          <p:spPr>
            <a:xfrm>
              <a:off x="-46410500" y="3306025"/>
              <a:ext cx="300100" cy="141025"/>
            </a:xfrm>
            <a:custGeom>
              <a:rect b="b" l="l" r="r" t="t"/>
              <a:pathLst>
                <a:path extrusionOk="0" h="5641" w="12004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1" name="Google Shape;9611;p84"/>
            <p:cNvSpPr/>
            <p:nvPr/>
          </p:nvSpPr>
          <p:spPr>
            <a:xfrm>
              <a:off x="-46401050" y="3465925"/>
              <a:ext cx="226075" cy="35475"/>
            </a:xfrm>
            <a:custGeom>
              <a:rect b="b" l="l" r="r" t="t"/>
              <a:pathLst>
                <a:path extrusionOk="0" h="1419" w="9043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2" name="Google Shape;9612;p84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9613" name="Google Shape;9613;p84"/>
            <p:cNvSpPr/>
            <p:nvPr/>
          </p:nvSpPr>
          <p:spPr>
            <a:xfrm>
              <a:off x="-46234850" y="3569100"/>
              <a:ext cx="18125" cy="52800"/>
            </a:xfrm>
            <a:custGeom>
              <a:rect b="b" l="l" r="r" t="t"/>
              <a:pathLst>
                <a:path extrusionOk="0" h="2112" w="725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4" name="Google Shape;9614;p84"/>
            <p:cNvSpPr/>
            <p:nvPr/>
          </p:nvSpPr>
          <p:spPr>
            <a:xfrm>
              <a:off x="-46270300" y="3745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5" name="Google Shape;9615;p84"/>
            <p:cNvSpPr/>
            <p:nvPr/>
          </p:nvSpPr>
          <p:spPr>
            <a:xfrm>
              <a:off x="-46305750" y="3710875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6" name="Google Shape;9616;p84"/>
            <p:cNvSpPr/>
            <p:nvPr/>
          </p:nvSpPr>
          <p:spPr>
            <a:xfrm>
              <a:off x="-46409700" y="3569900"/>
              <a:ext cx="300100" cy="300100"/>
            </a:xfrm>
            <a:custGeom>
              <a:rect b="b" l="l" r="r" t="t"/>
              <a:pathLst>
                <a:path extrusionOk="0" h="12004" w="12004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7" name="Google Shape;9617;p84"/>
            <p:cNvSpPr/>
            <p:nvPr/>
          </p:nvSpPr>
          <p:spPr>
            <a:xfrm>
              <a:off x="-46341175" y="3569100"/>
              <a:ext cx="159125" cy="87450"/>
            </a:xfrm>
            <a:custGeom>
              <a:rect b="b" l="l" r="r" t="t"/>
              <a:pathLst>
                <a:path extrusionOk="0" h="3498" w="6365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8" name="Google Shape;9618;p84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9619" name="Google Shape;9619;p84"/>
            <p:cNvSpPr/>
            <p:nvPr/>
          </p:nvSpPr>
          <p:spPr>
            <a:xfrm>
              <a:off x="-46254550" y="3936925"/>
              <a:ext cx="152825" cy="300900"/>
            </a:xfrm>
            <a:custGeom>
              <a:rect b="b" l="l" r="r" t="t"/>
              <a:pathLst>
                <a:path extrusionOk="0"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0" name="Google Shape;9620;p84"/>
            <p:cNvSpPr/>
            <p:nvPr/>
          </p:nvSpPr>
          <p:spPr>
            <a:xfrm>
              <a:off x="-46422300" y="3938500"/>
              <a:ext cx="152025" cy="300900"/>
            </a:xfrm>
            <a:custGeom>
              <a:rect b="b" l="l" r="r" t="t"/>
              <a:pathLst>
                <a:path extrusionOk="0"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1" name="Google Shape;9621;p84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9622" name="Google Shape;9622;p84"/>
            <p:cNvSpPr/>
            <p:nvPr/>
          </p:nvSpPr>
          <p:spPr>
            <a:xfrm>
              <a:off x="-44914800" y="3560450"/>
              <a:ext cx="300900" cy="300100"/>
            </a:xfrm>
            <a:custGeom>
              <a:rect b="b" l="l" r="r" t="t"/>
              <a:pathLst>
                <a:path extrusionOk="0" h="12004" w="12036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3" name="Google Shape;9623;p84"/>
            <p:cNvSpPr/>
            <p:nvPr/>
          </p:nvSpPr>
          <p:spPr>
            <a:xfrm>
              <a:off x="-44861250" y="3632100"/>
              <a:ext cx="193800" cy="146525"/>
            </a:xfrm>
            <a:custGeom>
              <a:rect b="b" l="l" r="r" t="t"/>
              <a:pathLst>
                <a:path extrusionOk="0" h="5861" w="7752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4" name="Google Shape;9624;p84"/>
            <p:cNvSpPr/>
            <p:nvPr/>
          </p:nvSpPr>
          <p:spPr>
            <a:xfrm>
              <a:off x="-44773800" y="3675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5" name="Google Shape;9625;p84"/>
            <p:cNvSpPr/>
            <p:nvPr/>
          </p:nvSpPr>
          <p:spPr>
            <a:xfrm>
              <a:off x="-44750975" y="3741600"/>
              <a:ext cx="70900" cy="48050"/>
            </a:xfrm>
            <a:custGeom>
              <a:rect b="b" l="l" r="r" t="t"/>
              <a:pathLst>
                <a:path extrusionOk="0" h="1922" w="2836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6" name="Google Shape;9626;p84"/>
            <p:cNvSpPr/>
            <p:nvPr/>
          </p:nvSpPr>
          <p:spPr>
            <a:xfrm>
              <a:off x="-44848625" y="3740025"/>
              <a:ext cx="97675" cy="49625"/>
            </a:xfrm>
            <a:custGeom>
              <a:rect b="b" l="l" r="r" t="t"/>
              <a:pathLst>
                <a:path extrusionOk="0" h="1985" w="3907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7" name="Google Shape;9627;p84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9628" name="Google Shape;9628;p84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9" name="Google Shape;9629;p84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0" name="Google Shape;9630;p84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1" name="Google Shape;9631;p84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2" name="Google Shape;9632;p84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3" name="Google Shape;9633;p84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4" name="Google Shape;9634;p84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5" name="Google Shape;9635;p84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6" name="Google Shape;9636;p84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7" name="Google Shape;9637;p84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9638" name="Google Shape;9638;p84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9" name="Google Shape;9639;p84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0" name="Google Shape;9640;p84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1" name="Google Shape;9641;p84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2" name="Google Shape;9642;p84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3" name="Google Shape;9643;p84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4" name="Google Shape;9644;p84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5" name="Google Shape;9645;p84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6" name="Google Shape;9646;p84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7" name="Google Shape;9647;p84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8" name="Google Shape;9648;p84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9" name="Google Shape;9649;p84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9650" name="Google Shape;9650;p84"/>
            <p:cNvSpPr/>
            <p:nvPr/>
          </p:nvSpPr>
          <p:spPr>
            <a:xfrm>
              <a:off x="-49764975" y="3920175"/>
              <a:ext cx="228425" cy="89225"/>
            </a:xfrm>
            <a:custGeom>
              <a:rect b="b" l="l" r="r" t="t"/>
              <a:pathLst>
                <a:path extrusionOk="0" h="3569" w="9137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1" name="Google Shape;9651;p84"/>
            <p:cNvSpPr/>
            <p:nvPr/>
          </p:nvSpPr>
          <p:spPr>
            <a:xfrm>
              <a:off x="-49764975" y="3998350"/>
              <a:ext cx="141775" cy="115800"/>
            </a:xfrm>
            <a:custGeom>
              <a:rect b="b" l="l" r="r" t="t"/>
              <a:pathLst>
                <a:path extrusionOk="0" h="4632" w="5671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2" name="Google Shape;9652;p84"/>
            <p:cNvSpPr/>
            <p:nvPr/>
          </p:nvSpPr>
          <p:spPr>
            <a:xfrm>
              <a:off x="-49627150" y="3996000"/>
              <a:ext cx="163850" cy="148100"/>
            </a:xfrm>
            <a:custGeom>
              <a:rect b="b" l="l" r="r" t="t"/>
              <a:pathLst>
                <a:path extrusionOk="0" h="5924" w="6554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3" name="Google Shape;9653;p84"/>
            <p:cNvSpPr/>
            <p:nvPr/>
          </p:nvSpPr>
          <p:spPr>
            <a:xfrm>
              <a:off x="-49766550" y="4061375"/>
              <a:ext cx="230000" cy="159125"/>
            </a:xfrm>
            <a:custGeom>
              <a:rect b="b" l="l" r="r" t="t"/>
              <a:pathLst>
                <a:path extrusionOk="0" h="6365" w="920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4" name="Google Shape;9654;p84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9655" name="Google Shape;9655;p84"/>
            <p:cNvSpPr/>
            <p:nvPr/>
          </p:nvSpPr>
          <p:spPr>
            <a:xfrm>
              <a:off x="-47892800" y="3200500"/>
              <a:ext cx="301675" cy="177225"/>
            </a:xfrm>
            <a:custGeom>
              <a:rect b="b" l="l" r="r" t="t"/>
              <a:pathLst>
                <a:path extrusionOk="0" h="7089" w="12067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6" name="Google Shape;9656;p84"/>
            <p:cNvSpPr/>
            <p:nvPr/>
          </p:nvSpPr>
          <p:spPr>
            <a:xfrm>
              <a:off x="-47751825" y="33060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7" name="Google Shape;9657;p84"/>
            <p:cNvSpPr/>
            <p:nvPr/>
          </p:nvSpPr>
          <p:spPr>
            <a:xfrm>
              <a:off x="-47786475" y="339505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8" name="Google Shape;9658;p84"/>
            <p:cNvSpPr/>
            <p:nvPr/>
          </p:nvSpPr>
          <p:spPr>
            <a:xfrm>
              <a:off x="-47692750" y="3271375"/>
              <a:ext cx="101625" cy="140225"/>
            </a:xfrm>
            <a:custGeom>
              <a:rect b="b" l="l" r="r" t="t"/>
              <a:pathLst>
                <a:path extrusionOk="0" h="5609" w="4065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9" name="Google Shape;9659;p84"/>
            <p:cNvSpPr/>
            <p:nvPr/>
          </p:nvSpPr>
          <p:spPr>
            <a:xfrm>
              <a:off x="-47891225" y="3272950"/>
              <a:ext cx="100050" cy="140225"/>
            </a:xfrm>
            <a:custGeom>
              <a:rect b="b" l="l" r="r" t="t"/>
              <a:pathLst>
                <a:path extrusionOk="0" h="5609" w="4002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0" name="Google Shape;9660;p84"/>
            <p:cNvSpPr/>
            <p:nvPr/>
          </p:nvSpPr>
          <p:spPr>
            <a:xfrm>
              <a:off x="-47892800" y="3428900"/>
              <a:ext cx="300100" cy="70925"/>
            </a:xfrm>
            <a:custGeom>
              <a:rect b="b" l="l" r="r" t="t"/>
              <a:pathLst>
                <a:path extrusionOk="0" h="2837" w="12004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1" name="Google Shape;9661;p84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9662" name="Google Shape;9662;p84"/>
            <p:cNvSpPr/>
            <p:nvPr/>
          </p:nvSpPr>
          <p:spPr>
            <a:xfrm>
              <a:off x="-47786475" y="3657325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3" name="Google Shape;9663;p84"/>
            <p:cNvSpPr/>
            <p:nvPr/>
          </p:nvSpPr>
          <p:spPr>
            <a:xfrm>
              <a:off x="-47751025" y="36927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4" name="Google Shape;9664;p84"/>
            <p:cNvSpPr/>
            <p:nvPr/>
          </p:nvSpPr>
          <p:spPr>
            <a:xfrm>
              <a:off x="-47838450" y="3569100"/>
              <a:ext cx="192975" cy="35475"/>
            </a:xfrm>
            <a:custGeom>
              <a:rect b="b" l="l" r="r" t="t"/>
              <a:pathLst>
                <a:path extrusionOk="0" h="1419" w="77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5" name="Google Shape;9665;p84"/>
            <p:cNvSpPr/>
            <p:nvPr/>
          </p:nvSpPr>
          <p:spPr>
            <a:xfrm>
              <a:off x="-47751025" y="3691975"/>
              <a:ext cx="53575" cy="53575"/>
            </a:xfrm>
            <a:custGeom>
              <a:rect b="b" l="l" r="r" t="t"/>
              <a:pathLst>
                <a:path extrusionOk="0" h="2143" w="2143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6" name="Google Shape;9666;p84"/>
            <p:cNvSpPr/>
            <p:nvPr/>
          </p:nvSpPr>
          <p:spPr>
            <a:xfrm>
              <a:off x="-47839250" y="3621875"/>
              <a:ext cx="193000" cy="159125"/>
            </a:xfrm>
            <a:custGeom>
              <a:rect b="b" l="l" r="r" t="t"/>
              <a:pathLst>
                <a:path extrusionOk="0" h="6365" w="772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7" name="Google Shape;9667;p84"/>
            <p:cNvSpPr/>
            <p:nvPr/>
          </p:nvSpPr>
          <p:spPr>
            <a:xfrm>
              <a:off x="-47839250" y="3799075"/>
              <a:ext cx="193000" cy="70125"/>
            </a:xfrm>
            <a:custGeom>
              <a:rect b="b" l="l" r="r" t="t"/>
              <a:pathLst>
                <a:path extrusionOk="0" h="2805" w="772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8" name="Google Shape;9668;p84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9669" name="Google Shape;9669;p84"/>
            <p:cNvSpPr/>
            <p:nvPr/>
          </p:nvSpPr>
          <p:spPr>
            <a:xfrm>
              <a:off x="-47858150" y="3937700"/>
              <a:ext cx="70900" cy="44150"/>
            </a:xfrm>
            <a:custGeom>
              <a:rect b="b" l="l" r="r" t="t"/>
              <a:pathLst>
                <a:path extrusionOk="0" h="1766" w="2836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0" name="Google Shape;9670;p84"/>
            <p:cNvSpPr/>
            <p:nvPr/>
          </p:nvSpPr>
          <p:spPr>
            <a:xfrm>
              <a:off x="-47892800" y="3991275"/>
              <a:ext cx="141000" cy="105550"/>
            </a:xfrm>
            <a:custGeom>
              <a:rect b="b" l="l" r="r" t="t"/>
              <a:pathLst>
                <a:path extrusionOk="0" h="4222" w="564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1" name="Google Shape;9671;p84"/>
            <p:cNvSpPr/>
            <p:nvPr/>
          </p:nvSpPr>
          <p:spPr>
            <a:xfrm>
              <a:off x="-47773875" y="3956600"/>
              <a:ext cx="119750" cy="89025"/>
            </a:xfrm>
            <a:custGeom>
              <a:rect b="b" l="l" r="r" t="t"/>
              <a:pathLst>
                <a:path extrusionOk="0" h="3561" w="479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2" name="Google Shape;9672;p84"/>
            <p:cNvSpPr/>
            <p:nvPr/>
          </p:nvSpPr>
          <p:spPr>
            <a:xfrm>
              <a:off x="-47699050" y="4043250"/>
              <a:ext cx="71700" cy="70900"/>
            </a:xfrm>
            <a:custGeom>
              <a:rect b="b" l="l" r="r" t="t"/>
              <a:pathLst>
                <a:path extrusionOk="0" h="2836" w="2868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3" name="Google Shape;9673;p84"/>
            <p:cNvSpPr/>
            <p:nvPr/>
          </p:nvSpPr>
          <p:spPr>
            <a:xfrm>
              <a:off x="-47770725" y="4124375"/>
              <a:ext cx="178025" cy="114225"/>
            </a:xfrm>
            <a:custGeom>
              <a:rect b="b" l="l" r="r" t="t"/>
              <a:pathLst>
                <a:path extrusionOk="0" h="4569" w="7121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4" name="Google Shape;9674;p84"/>
            <p:cNvSpPr/>
            <p:nvPr/>
          </p:nvSpPr>
          <p:spPr>
            <a:xfrm>
              <a:off x="-47830575" y="41322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5" name="Google Shape;9675;p84"/>
            <p:cNvSpPr/>
            <p:nvPr/>
          </p:nvSpPr>
          <p:spPr>
            <a:xfrm>
              <a:off x="-47785675" y="4112375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6" name="Google Shape;9676;p84"/>
            <p:cNvSpPr/>
            <p:nvPr/>
          </p:nvSpPr>
          <p:spPr>
            <a:xfrm>
              <a:off x="-47892800" y="4112750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77" name="Google Shape;9677;p84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9678" name="Google Shape;9678;p84"/>
            <p:cNvSpPr/>
            <p:nvPr/>
          </p:nvSpPr>
          <p:spPr>
            <a:xfrm>
              <a:off x="-46042675" y="3302875"/>
              <a:ext cx="35475" cy="130000"/>
            </a:xfrm>
            <a:custGeom>
              <a:rect b="b" l="l" r="r" t="t"/>
              <a:pathLst>
                <a:path extrusionOk="0" h="5200" w="1419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9" name="Google Shape;9679;p84"/>
            <p:cNvSpPr/>
            <p:nvPr/>
          </p:nvSpPr>
          <p:spPr>
            <a:xfrm>
              <a:off x="-45919025" y="3341475"/>
              <a:ext cx="53600" cy="52800"/>
            </a:xfrm>
            <a:custGeom>
              <a:rect b="b" l="l" r="r" t="t"/>
              <a:pathLst>
                <a:path extrusionOk="0" h="2112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0" name="Google Shape;9680;p84"/>
            <p:cNvSpPr/>
            <p:nvPr/>
          </p:nvSpPr>
          <p:spPr>
            <a:xfrm>
              <a:off x="-45778025" y="3302875"/>
              <a:ext cx="35450" cy="130000"/>
            </a:xfrm>
            <a:custGeom>
              <a:rect b="b" l="l" r="r" t="t"/>
              <a:pathLst>
                <a:path extrusionOk="0" h="5200" w="1418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1" name="Google Shape;9681;p84"/>
            <p:cNvSpPr/>
            <p:nvPr/>
          </p:nvSpPr>
          <p:spPr>
            <a:xfrm>
              <a:off x="-46042675" y="3235950"/>
              <a:ext cx="300100" cy="245750"/>
            </a:xfrm>
            <a:custGeom>
              <a:rect b="b" l="l" r="r" t="t"/>
              <a:pathLst>
                <a:path extrusionOk="0" h="9830" w="12004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2" name="Google Shape;9682;p84"/>
            <p:cNvSpPr/>
            <p:nvPr/>
          </p:nvSpPr>
          <p:spPr>
            <a:xfrm>
              <a:off x="-45952875" y="3306025"/>
              <a:ext cx="122100" cy="122125"/>
            </a:xfrm>
            <a:custGeom>
              <a:rect b="b" l="l" r="r" t="t"/>
              <a:pathLst>
                <a:path extrusionOk="0" h="4885" w="4884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3" name="Google Shape;9683;p84"/>
            <p:cNvSpPr/>
            <p:nvPr/>
          </p:nvSpPr>
          <p:spPr>
            <a:xfrm>
              <a:off x="-45941075" y="3218600"/>
              <a:ext cx="98475" cy="17375"/>
            </a:xfrm>
            <a:custGeom>
              <a:rect b="b" l="l" r="r" t="t"/>
              <a:pathLst>
                <a:path extrusionOk="0" h="695" w="3939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84" name="Google Shape;9684;p84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9685" name="Google Shape;9685;p84"/>
            <p:cNvSpPr/>
            <p:nvPr/>
          </p:nvSpPr>
          <p:spPr>
            <a:xfrm>
              <a:off x="-46042675" y="3758125"/>
              <a:ext cx="115025" cy="83525"/>
            </a:xfrm>
            <a:custGeom>
              <a:rect b="b" l="l" r="r" t="t"/>
              <a:pathLst>
                <a:path extrusionOk="0" h="3341" w="4601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6" name="Google Shape;9686;p84"/>
            <p:cNvSpPr/>
            <p:nvPr/>
          </p:nvSpPr>
          <p:spPr>
            <a:xfrm>
              <a:off x="-45866250" y="3654175"/>
              <a:ext cx="37825" cy="37825"/>
            </a:xfrm>
            <a:custGeom>
              <a:rect b="b" l="l" r="r" t="t"/>
              <a:pathLst>
                <a:path extrusionOk="0" h="1513" w="1513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7" name="Google Shape;9687;p84"/>
            <p:cNvSpPr/>
            <p:nvPr/>
          </p:nvSpPr>
          <p:spPr>
            <a:xfrm>
              <a:off x="-45828450" y="3629750"/>
              <a:ext cx="25225" cy="25225"/>
            </a:xfrm>
            <a:custGeom>
              <a:rect b="b" l="l" r="r" t="t"/>
              <a:pathLst>
                <a:path extrusionOk="0" h="1009" w="1009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8" name="Google Shape;9688;p84"/>
            <p:cNvSpPr/>
            <p:nvPr/>
          </p:nvSpPr>
          <p:spPr>
            <a:xfrm>
              <a:off x="-45979675" y="3568700"/>
              <a:ext cx="237100" cy="237800"/>
            </a:xfrm>
            <a:custGeom>
              <a:rect b="b" l="l" r="r" t="t"/>
              <a:pathLst>
                <a:path extrusionOk="0" h="9512" w="9484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89" name="Google Shape;9689;p84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9690" name="Google Shape;9690;p84"/>
            <p:cNvSpPr/>
            <p:nvPr/>
          </p:nvSpPr>
          <p:spPr>
            <a:xfrm>
              <a:off x="-45813475" y="399047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1" name="Google Shape;9691;p84"/>
            <p:cNvSpPr/>
            <p:nvPr/>
          </p:nvSpPr>
          <p:spPr>
            <a:xfrm>
              <a:off x="-46007225" y="39904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2" name="Google Shape;9692;p84"/>
            <p:cNvSpPr/>
            <p:nvPr/>
          </p:nvSpPr>
          <p:spPr>
            <a:xfrm>
              <a:off x="-45826875" y="3937825"/>
              <a:ext cx="35475" cy="26750"/>
            </a:xfrm>
            <a:custGeom>
              <a:rect b="b" l="l" r="r" t="t"/>
              <a:pathLst>
                <a:path extrusionOk="0" h="1070" w="1419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3" name="Google Shape;9693;p84"/>
            <p:cNvSpPr/>
            <p:nvPr/>
          </p:nvSpPr>
          <p:spPr>
            <a:xfrm>
              <a:off x="-45993850" y="4034625"/>
              <a:ext cx="35475" cy="25850"/>
            </a:xfrm>
            <a:custGeom>
              <a:rect b="b" l="l" r="r" t="t"/>
              <a:pathLst>
                <a:path extrusionOk="0" h="1034" w="1419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4" name="Google Shape;9694;p84"/>
            <p:cNvSpPr/>
            <p:nvPr/>
          </p:nvSpPr>
          <p:spPr>
            <a:xfrm>
              <a:off x="-45825300" y="4034625"/>
              <a:ext cx="34675" cy="25725"/>
            </a:xfrm>
            <a:custGeom>
              <a:rect b="b" l="l" r="r" t="t"/>
              <a:pathLst>
                <a:path extrusionOk="0" h="1029" w="1387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5" name="Google Shape;9695;p84"/>
            <p:cNvSpPr/>
            <p:nvPr/>
          </p:nvSpPr>
          <p:spPr>
            <a:xfrm>
              <a:off x="-45992275" y="3938175"/>
              <a:ext cx="33900" cy="25525"/>
            </a:xfrm>
            <a:custGeom>
              <a:rect b="b" l="l" r="r" t="t"/>
              <a:pathLst>
                <a:path extrusionOk="0" h="1021" w="1356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6" name="Google Shape;9696;p84"/>
            <p:cNvSpPr/>
            <p:nvPr/>
          </p:nvSpPr>
          <p:spPr>
            <a:xfrm>
              <a:off x="-45953675" y="4078700"/>
              <a:ext cx="122900" cy="35450"/>
            </a:xfrm>
            <a:custGeom>
              <a:rect b="b" l="l" r="r" t="t"/>
              <a:pathLst>
                <a:path extrusionOk="0" h="1418" w="491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7" name="Google Shape;9697;p84"/>
            <p:cNvSpPr/>
            <p:nvPr/>
          </p:nvSpPr>
          <p:spPr>
            <a:xfrm>
              <a:off x="-45956025" y="3938325"/>
              <a:ext cx="126025" cy="123075"/>
            </a:xfrm>
            <a:custGeom>
              <a:rect b="b" l="l" r="r" t="t"/>
              <a:pathLst>
                <a:path extrusionOk="0" h="4923" w="5041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8" name="Google Shape;9698;p84"/>
            <p:cNvSpPr/>
            <p:nvPr/>
          </p:nvSpPr>
          <p:spPr>
            <a:xfrm>
              <a:off x="-45927675" y="4132250"/>
              <a:ext cx="70125" cy="39400"/>
            </a:xfrm>
            <a:custGeom>
              <a:rect b="b" l="l" r="r" t="t"/>
              <a:pathLst>
                <a:path extrusionOk="0" h="1576" w="2805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9" name="Google Shape;9699;p84"/>
            <p:cNvSpPr/>
            <p:nvPr/>
          </p:nvSpPr>
          <p:spPr>
            <a:xfrm>
              <a:off x="-45921375" y="4176950"/>
              <a:ext cx="59100" cy="61650"/>
            </a:xfrm>
            <a:custGeom>
              <a:rect b="b" l="l" r="r" t="t"/>
              <a:pathLst>
                <a:path extrusionOk="0" h="2466" w="2364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0" name="Google Shape;9700;p84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9701" name="Google Shape;9701;p84"/>
            <p:cNvSpPr/>
            <p:nvPr/>
          </p:nvSpPr>
          <p:spPr>
            <a:xfrm>
              <a:off x="-44813975" y="4100750"/>
              <a:ext cx="101625" cy="50425"/>
            </a:xfrm>
            <a:custGeom>
              <a:rect b="b" l="l" r="r" t="t"/>
              <a:pathLst>
                <a:path extrusionOk="0" h="2017" w="4065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2" name="Google Shape;9702;p84"/>
            <p:cNvSpPr/>
            <p:nvPr/>
          </p:nvSpPr>
          <p:spPr>
            <a:xfrm>
              <a:off x="-44885650" y="3929450"/>
              <a:ext cx="244175" cy="87825"/>
            </a:xfrm>
            <a:custGeom>
              <a:rect b="b" l="l" r="r" t="t"/>
              <a:pathLst>
                <a:path extrusionOk="0" h="3513" w="9767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3" name="Google Shape;9703;p84"/>
            <p:cNvSpPr/>
            <p:nvPr/>
          </p:nvSpPr>
          <p:spPr>
            <a:xfrm>
              <a:off x="-44825000" y="4006225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4" name="Google Shape;9704;p84"/>
            <p:cNvSpPr/>
            <p:nvPr/>
          </p:nvSpPr>
          <p:spPr>
            <a:xfrm>
              <a:off x="-44754900" y="4005450"/>
              <a:ext cx="122875" cy="222925"/>
            </a:xfrm>
            <a:custGeom>
              <a:rect b="b" l="l" r="r" t="t"/>
              <a:pathLst>
                <a:path extrusionOk="0" h="8917" w="4915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5" name="Google Shape;9705;p84"/>
            <p:cNvSpPr/>
            <p:nvPr/>
          </p:nvSpPr>
          <p:spPr>
            <a:xfrm>
              <a:off x="-44754900" y="4006225"/>
              <a:ext cx="52775" cy="105575"/>
            </a:xfrm>
            <a:custGeom>
              <a:rect b="b" l="l" r="r" t="t"/>
              <a:pathLst>
                <a:path extrusionOk="0" h="4223" w="2111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6" name="Google Shape;9706;p84"/>
            <p:cNvSpPr/>
            <p:nvPr/>
          </p:nvSpPr>
          <p:spPr>
            <a:xfrm>
              <a:off x="-44895900" y="4006225"/>
              <a:ext cx="122900" cy="225300"/>
            </a:xfrm>
            <a:custGeom>
              <a:rect b="b" l="l" r="r" t="t"/>
              <a:pathLst>
                <a:path extrusionOk="0" h="9012" w="4916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7" name="Google Shape;9707;p84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9708" name="Google Shape;9708;p84"/>
            <p:cNvSpPr/>
            <p:nvPr/>
          </p:nvSpPr>
          <p:spPr>
            <a:xfrm>
              <a:off x="-49325500" y="3297975"/>
              <a:ext cx="64625" cy="58500"/>
            </a:xfrm>
            <a:custGeom>
              <a:rect b="b" l="l" r="r" t="t"/>
              <a:pathLst>
                <a:path extrusionOk="0" h="2340" w="2585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9" name="Google Shape;9709;p84"/>
            <p:cNvSpPr/>
            <p:nvPr/>
          </p:nvSpPr>
          <p:spPr>
            <a:xfrm>
              <a:off x="-49345975" y="3192625"/>
              <a:ext cx="199300" cy="103975"/>
            </a:xfrm>
            <a:custGeom>
              <a:rect b="b" l="l" r="r" t="t"/>
              <a:pathLst>
                <a:path extrusionOk="0" h="4159" w="7972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0" name="Google Shape;9710;p84"/>
            <p:cNvSpPr/>
            <p:nvPr/>
          </p:nvSpPr>
          <p:spPr>
            <a:xfrm>
              <a:off x="-49272725" y="3381650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1" name="Google Shape;9711;p84"/>
            <p:cNvSpPr/>
            <p:nvPr/>
          </p:nvSpPr>
          <p:spPr>
            <a:xfrm>
              <a:off x="-49231775" y="3298075"/>
              <a:ext cx="63050" cy="58400"/>
            </a:xfrm>
            <a:custGeom>
              <a:rect b="b" l="l" r="r" t="t"/>
              <a:pathLst>
                <a:path extrusionOk="0" h="2336" w="2522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2" name="Google Shape;9712;p84"/>
            <p:cNvSpPr/>
            <p:nvPr/>
          </p:nvSpPr>
          <p:spPr>
            <a:xfrm>
              <a:off x="-49271925" y="3317850"/>
              <a:ext cx="48850" cy="49850"/>
            </a:xfrm>
            <a:custGeom>
              <a:rect b="b" l="l" r="r" t="t"/>
              <a:pathLst>
                <a:path extrusionOk="0" h="1994" w="1954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3" name="Google Shape;9713;p84"/>
            <p:cNvSpPr/>
            <p:nvPr/>
          </p:nvSpPr>
          <p:spPr>
            <a:xfrm>
              <a:off x="-49245950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4" name="Google Shape;9714;p84"/>
            <p:cNvSpPr/>
            <p:nvPr/>
          </p:nvSpPr>
          <p:spPr>
            <a:xfrm>
              <a:off x="-49397175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15" name="Google Shape;9715;p84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9716" name="Google Shape;9716;p84"/>
            <p:cNvSpPr/>
            <p:nvPr/>
          </p:nvSpPr>
          <p:spPr>
            <a:xfrm>
              <a:off x="-4923177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7" name="Google Shape;9717;p84"/>
            <p:cNvSpPr/>
            <p:nvPr/>
          </p:nvSpPr>
          <p:spPr>
            <a:xfrm>
              <a:off x="-49291625" y="3726625"/>
              <a:ext cx="87450" cy="123675"/>
            </a:xfrm>
            <a:custGeom>
              <a:rect b="b" l="l" r="r" t="t"/>
              <a:pathLst>
                <a:path extrusionOk="0" h="4947" w="3498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8" name="Google Shape;9718;p84"/>
            <p:cNvSpPr/>
            <p:nvPr/>
          </p:nvSpPr>
          <p:spPr>
            <a:xfrm>
              <a:off x="-49288475" y="3647075"/>
              <a:ext cx="81150" cy="61450"/>
            </a:xfrm>
            <a:custGeom>
              <a:rect b="b" l="l" r="r" t="t"/>
              <a:pathLst>
                <a:path extrusionOk="0" h="2458" w="3246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9" name="Google Shape;9719;p84"/>
            <p:cNvSpPr/>
            <p:nvPr/>
          </p:nvSpPr>
          <p:spPr>
            <a:xfrm>
              <a:off x="-49375900" y="3648650"/>
              <a:ext cx="59100" cy="59875"/>
            </a:xfrm>
            <a:custGeom>
              <a:rect b="b" l="l" r="r" t="t"/>
              <a:pathLst>
                <a:path extrusionOk="0" h="2395" w="2364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0" name="Google Shape;9720;p84"/>
            <p:cNvSpPr/>
            <p:nvPr/>
          </p:nvSpPr>
          <p:spPr>
            <a:xfrm>
              <a:off x="-49229400" y="3726625"/>
              <a:ext cx="109500" cy="125250"/>
            </a:xfrm>
            <a:custGeom>
              <a:rect b="b" l="l" r="r" t="t"/>
              <a:pathLst>
                <a:path extrusionOk="0" h="5010" w="438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1" name="Google Shape;9721;p84"/>
            <p:cNvSpPr/>
            <p:nvPr/>
          </p:nvSpPr>
          <p:spPr>
            <a:xfrm>
              <a:off x="-49179000" y="3648650"/>
              <a:ext cx="59900" cy="59875"/>
            </a:xfrm>
            <a:custGeom>
              <a:rect b="b" l="l" r="r" t="t"/>
              <a:pathLst>
                <a:path extrusionOk="0" h="2395" w="2396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2" name="Google Shape;9722;p84"/>
            <p:cNvSpPr/>
            <p:nvPr/>
          </p:nvSpPr>
          <p:spPr>
            <a:xfrm>
              <a:off x="-4932312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3" name="Google Shape;9723;p84"/>
            <p:cNvSpPr/>
            <p:nvPr/>
          </p:nvSpPr>
          <p:spPr>
            <a:xfrm>
              <a:off x="-49375100" y="3726625"/>
              <a:ext cx="108700" cy="125250"/>
            </a:xfrm>
            <a:custGeom>
              <a:rect b="b" l="l" r="r" t="t"/>
              <a:pathLst>
                <a:path extrusionOk="0" h="5010" w="4348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4" name="Google Shape;9724;p84"/>
            <p:cNvSpPr/>
            <p:nvPr/>
          </p:nvSpPr>
          <p:spPr>
            <a:xfrm>
              <a:off x="-49256975" y="3550975"/>
              <a:ext cx="17350" cy="53600"/>
            </a:xfrm>
            <a:custGeom>
              <a:rect b="b" l="l" r="r" t="t"/>
              <a:pathLst>
                <a:path extrusionOk="0" h="2144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5" name="Google Shape;9725;p84"/>
            <p:cNvSpPr/>
            <p:nvPr/>
          </p:nvSpPr>
          <p:spPr>
            <a:xfrm>
              <a:off x="-49323125" y="3575850"/>
              <a:ext cx="43350" cy="32650"/>
            </a:xfrm>
            <a:custGeom>
              <a:rect b="b" l="l" r="r" t="t"/>
              <a:pathLst>
                <a:path extrusionOk="0" h="1306" w="1734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6" name="Google Shape;9726;p84"/>
            <p:cNvSpPr/>
            <p:nvPr/>
          </p:nvSpPr>
          <p:spPr>
            <a:xfrm>
              <a:off x="-49217575" y="3575525"/>
              <a:ext cx="44900" cy="32975"/>
            </a:xfrm>
            <a:custGeom>
              <a:rect b="b" l="l" r="r" t="t"/>
              <a:pathLst>
                <a:path extrusionOk="0" h="1319" w="1796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7" name="Google Shape;9727;p84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9728" name="Google Shape;9728;p84"/>
            <p:cNvSpPr/>
            <p:nvPr/>
          </p:nvSpPr>
          <p:spPr>
            <a:xfrm>
              <a:off x="-49272725" y="4185025"/>
              <a:ext cx="70925" cy="35475"/>
            </a:xfrm>
            <a:custGeom>
              <a:rect b="b" l="l" r="r" t="t"/>
              <a:pathLst>
                <a:path extrusionOk="0" h="1419" w="2837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9" name="Google Shape;9729;p84"/>
            <p:cNvSpPr/>
            <p:nvPr/>
          </p:nvSpPr>
          <p:spPr>
            <a:xfrm>
              <a:off x="-49378250" y="3920375"/>
              <a:ext cx="87425" cy="300900"/>
            </a:xfrm>
            <a:custGeom>
              <a:rect b="b" l="l" r="r" t="t"/>
              <a:pathLst>
                <a:path extrusionOk="0" h="12036" w="3497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0" name="Google Shape;9730;p84"/>
            <p:cNvSpPr/>
            <p:nvPr/>
          </p:nvSpPr>
          <p:spPr>
            <a:xfrm>
              <a:off x="-49185300" y="3920375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1" name="Google Shape;9731;p84"/>
            <p:cNvSpPr/>
            <p:nvPr/>
          </p:nvSpPr>
          <p:spPr>
            <a:xfrm>
              <a:off x="-49182150" y="4019625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2" name="Google Shape;9732;p84"/>
            <p:cNvSpPr/>
            <p:nvPr/>
          </p:nvSpPr>
          <p:spPr>
            <a:xfrm>
              <a:off x="-49185300" y="4078700"/>
              <a:ext cx="70925" cy="141800"/>
            </a:xfrm>
            <a:custGeom>
              <a:rect b="b" l="l" r="r" t="t"/>
              <a:pathLst>
                <a:path extrusionOk="0" h="5672" w="2837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3" name="Google Shape;9733;p84"/>
            <p:cNvSpPr/>
            <p:nvPr/>
          </p:nvSpPr>
          <p:spPr>
            <a:xfrm>
              <a:off x="-49271150" y="3920375"/>
              <a:ext cx="65400" cy="70125"/>
            </a:xfrm>
            <a:custGeom>
              <a:rect b="b" l="l" r="r" t="t"/>
              <a:pathLst>
                <a:path extrusionOk="0" h="2805" w="2616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4" name="Google Shape;9734;p84"/>
            <p:cNvSpPr/>
            <p:nvPr/>
          </p:nvSpPr>
          <p:spPr>
            <a:xfrm>
              <a:off x="-49272725" y="4007800"/>
              <a:ext cx="70125" cy="159925"/>
            </a:xfrm>
            <a:custGeom>
              <a:rect b="b" l="l" r="r" t="t"/>
              <a:pathLst>
                <a:path extrusionOk="0" h="6397" w="2805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35" name="Google Shape;9735;p84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9736" name="Google Shape;9736;p84"/>
            <p:cNvSpPr/>
            <p:nvPr/>
          </p:nvSpPr>
          <p:spPr>
            <a:xfrm>
              <a:off x="-47382425" y="3306025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7" name="Google Shape;9737;p84"/>
            <p:cNvSpPr/>
            <p:nvPr/>
          </p:nvSpPr>
          <p:spPr>
            <a:xfrm>
              <a:off x="-47382425" y="3306025"/>
              <a:ext cx="15775" cy="15800"/>
            </a:xfrm>
            <a:custGeom>
              <a:rect b="b" l="l" r="r" t="t"/>
              <a:pathLst>
                <a:path extrusionOk="0" h="632" w="631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8" name="Google Shape;9738;p84"/>
            <p:cNvSpPr/>
            <p:nvPr/>
          </p:nvSpPr>
          <p:spPr>
            <a:xfrm>
              <a:off x="-47487975" y="3200500"/>
              <a:ext cx="210325" cy="301675"/>
            </a:xfrm>
            <a:custGeom>
              <a:rect b="b" l="l" r="r" t="t"/>
              <a:pathLst>
                <a:path extrusionOk="0" h="12067" w="8413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9" name="Google Shape;9739;p84"/>
            <p:cNvSpPr/>
            <p:nvPr/>
          </p:nvSpPr>
          <p:spPr>
            <a:xfrm>
              <a:off x="-47417875" y="32713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0" name="Google Shape;9740;p84"/>
            <p:cNvSpPr/>
            <p:nvPr/>
          </p:nvSpPr>
          <p:spPr>
            <a:xfrm>
              <a:off x="-47505300" y="32359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1" name="Google Shape;9741;p84"/>
            <p:cNvSpPr/>
            <p:nvPr/>
          </p:nvSpPr>
          <p:spPr>
            <a:xfrm>
              <a:off x="-47505300" y="34470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2" name="Google Shape;9742;p84"/>
            <p:cNvSpPr/>
            <p:nvPr/>
          </p:nvSpPr>
          <p:spPr>
            <a:xfrm>
              <a:off x="-47505300" y="3394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3" name="Google Shape;9743;p84"/>
            <p:cNvSpPr/>
            <p:nvPr/>
          </p:nvSpPr>
          <p:spPr>
            <a:xfrm>
              <a:off x="-47505300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4" name="Google Shape;9744;p84"/>
            <p:cNvSpPr/>
            <p:nvPr/>
          </p:nvSpPr>
          <p:spPr>
            <a:xfrm>
              <a:off x="-47505300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5" name="Google Shape;9745;p84"/>
            <p:cNvSpPr/>
            <p:nvPr/>
          </p:nvSpPr>
          <p:spPr>
            <a:xfrm>
              <a:off x="-47259550" y="3411575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6" name="Google Shape;9746;p84"/>
            <p:cNvSpPr/>
            <p:nvPr/>
          </p:nvSpPr>
          <p:spPr>
            <a:xfrm>
              <a:off x="-47259550" y="3306025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7" name="Google Shape;9747;p84"/>
            <p:cNvSpPr/>
            <p:nvPr/>
          </p:nvSpPr>
          <p:spPr>
            <a:xfrm>
              <a:off x="-47259550" y="33596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8" name="Google Shape;9748;p84"/>
            <p:cNvSpPr/>
            <p:nvPr/>
          </p:nvSpPr>
          <p:spPr>
            <a:xfrm>
              <a:off x="-47259550" y="3238300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49" name="Google Shape;9749;p84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9750" name="Google Shape;9750;p84"/>
            <p:cNvSpPr/>
            <p:nvPr/>
          </p:nvSpPr>
          <p:spPr>
            <a:xfrm>
              <a:off x="-47524975" y="3755775"/>
              <a:ext cx="115000" cy="113250"/>
            </a:xfrm>
            <a:custGeom>
              <a:rect b="b" l="l" r="r" t="t"/>
              <a:pathLst>
                <a:path extrusionOk="0" h="4530" w="460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1" name="Google Shape;9751;p84"/>
            <p:cNvSpPr/>
            <p:nvPr/>
          </p:nvSpPr>
          <p:spPr>
            <a:xfrm>
              <a:off x="-47346200" y="36746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2" name="Google Shape;9752;p84"/>
            <p:cNvSpPr/>
            <p:nvPr/>
          </p:nvSpPr>
          <p:spPr>
            <a:xfrm>
              <a:off x="-47382425" y="364000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3" name="Google Shape;9753;p84"/>
            <p:cNvSpPr/>
            <p:nvPr/>
          </p:nvSpPr>
          <p:spPr>
            <a:xfrm>
              <a:off x="-47346975" y="36746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4" name="Google Shape;9754;p84"/>
            <p:cNvSpPr/>
            <p:nvPr/>
          </p:nvSpPr>
          <p:spPr>
            <a:xfrm>
              <a:off x="-47452525" y="3569100"/>
              <a:ext cx="228425" cy="228425"/>
            </a:xfrm>
            <a:custGeom>
              <a:rect b="b" l="l" r="r" t="t"/>
              <a:pathLst>
                <a:path extrusionOk="0" h="9137" w="9137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5" name="Google Shape;9755;p84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9756" name="Google Shape;9756;p84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7" name="Google Shape;9757;p84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8" name="Google Shape;9758;p84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9" name="Google Shape;9759;p84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0" name="Google Shape;9760;p84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1" name="Google Shape;9761;p84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9762" name="Google Shape;9762;p84"/>
            <p:cNvSpPr/>
            <p:nvPr/>
          </p:nvSpPr>
          <p:spPr>
            <a:xfrm>
              <a:off x="-45672500" y="3199325"/>
              <a:ext cx="298550" cy="194175"/>
            </a:xfrm>
            <a:custGeom>
              <a:rect b="b" l="l" r="r" t="t"/>
              <a:pathLst>
                <a:path extrusionOk="0" h="7767" w="11942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3" name="Google Shape;9763;p84"/>
            <p:cNvSpPr/>
            <p:nvPr/>
          </p:nvSpPr>
          <p:spPr>
            <a:xfrm>
              <a:off x="-45673275" y="3387150"/>
              <a:ext cx="299325" cy="114250"/>
            </a:xfrm>
            <a:custGeom>
              <a:rect b="b" l="l" r="r" t="t"/>
              <a:pathLst>
                <a:path extrusionOk="0" h="4570" w="11973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4" name="Google Shape;9764;p84"/>
            <p:cNvSpPr/>
            <p:nvPr/>
          </p:nvSpPr>
          <p:spPr>
            <a:xfrm>
              <a:off x="-45673275" y="3334400"/>
              <a:ext cx="299325" cy="113425"/>
            </a:xfrm>
            <a:custGeom>
              <a:rect b="b" l="l" r="r" t="t"/>
              <a:pathLst>
                <a:path extrusionOk="0" h="4537" w="11973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5" name="Google Shape;9765;p84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9766" name="Google Shape;9766;p84"/>
            <p:cNvSpPr/>
            <p:nvPr/>
          </p:nvSpPr>
          <p:spPr>
            <a:xfrm>
              <a:off x="-45674075" y="3586425"/>
              <a:ext cx="300125" cy="70925"/>
            </a:xfrm>
            <a:custGeom>
              <a:rect b="b" l="l" r="r" t="t"/>
              <a:pathLst>
                <a:path extrusionOk="0" h="2837" w="12005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7" name="Google Shape;9767;p84"/>
            <p:cNvSpPr/>
            <p:nvPr/>
          </p:nvSpPr>
          <p:spPr>
            <a:xfrm>
              <a:off x="-45673275" y="3675425"/>
              <a:ext cx="300100" cy="176450"/>
            </a:xfrm>
            <a:custGeom>
              <a:rect b="b" l="l" r="r" t="t"/>
              <a:pathLst>
                <a:path extrusionOk="0" h="7058" w="12004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8" name="Google Shape;9768;p84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9769" name="Google Shape;9769;p84"/>
            <p:cNvSpPr/>
            <p:nvPr/>
          </p:nvSpPr>
          <p:spPr>
            <a:xfrm>
              <a:off x="-45673275" y="3937700"/>
              <a:ext cx="285925" cy="135500"/>
            </a:xfrm>
            <a:custGeom>
              <a:rect b="b" l="l" r="r" t="t"/>
              <a:pathLst>
                <a:path extrusionOk="0" h="5420" w="11437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0" name="Google Shape;9770;p84"/>
            <p:cNvSpPr/>
            <p:nvPr/>
          </p:nvSpPr>
          <p:spPr>
            <a:xfrm>
              <a:off x="-45577975" y="3990475"/>
              <a:ext cx="151250" cy="150925"/>
            </a:xfrm>
            <a:custGeom>
              <a:rect b="b" l="l" r="r" t="t"/>
              <a:pathLst>
                <a:path extrusionOk="0" h="6037" w="605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1" name="Google Shape;9771;p84"/>
            <p:cNvSpPr/>
            <p:nvPr/>
          </p:nvSpPr>
          <p:spPr>
            <a:xfrm>
              <a:off x="-45509450" y="3951100"/>
              <a:ext cx="135500" cy="286725"/>
            </a:xfrm>
            <a:custGeom>
              <a:rect b="b" l="l" r="r" t="t"/>
              <a:pathLst>
                <a:path extrusionOk="0" h="11469" w="542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2" name="Google Shape;9772;p84"/>
            <p:cNvSpPr/>
            <p:nvPr/>
          </p:nvSpPr>
          <p:spPr>
            <a:xfrm>
              <a:off x="-45670925" y="4114125"/>
              <a:ext cx="72500" cy="70325"/>
            </a:xfrm>
            <a:custGeom>
              <a:rect b="b" l="l" r="r" t="t"/>
              <a:pathLst>
                <a:path extrusionOk="0" h="2813" w="290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3" name="Google Shape;9773;p84"/>
            <p:cNvSpPr/>
            <p:nvPr/>
          </p:nvSpPr>
          <p:spPr>
            <a:xfrm>
              <a:off x="-45620500" y="4163550"/>
              <a:ext cx="70900" cy="71125"/>
            </a:xfrm>
            <a:custGeom>
              <a:rect b="b" l="l" r="r" t="t"/>
              <a:pathLst>
                <a:path extrusionOk="0" h="2845" w="2836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4" name="Google Shape;9774;p84"/>
            <p:cNvSpPr/>
            <p:nvPr/>
          </p:nvSpPr>
          <p:spPr>
            <a:xfrm>
              <a:off x="-45673275" y="4159625"/>
              <a:ext cx="79575" cy="78975"/>
            </a:xfrm>
            <a:custGeom>
              <a:rect b="b" l="l" r="r" t="t"/>
              <a:pathLst>
                <a:path extrusionOk="0" h="3159" w="3183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5" name="Google Shape;9775;p84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9776" name="Google Shape;9776;p84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7" name="Google Shape;9777;p84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8" name="Google Shape;9778;p84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9" name="Google Shape;9779;p84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9780" name="Google Shape;9780;p84"/>
            <p:cNvSpPr/>
            <p:nvPr/>
          </p:nvSpPr>
          <p:spPr>
            <a:xfrm>
              <a:off x="-48870250" y="3183175"/>
              <a:ext cx="141800" cy="185900"/>
            </a:xfrm>
            <a:custGeom>
              <a:rect b="b" l="l" r="r" t="t"/>
              <a:pathLst>
                <a:path extrusionOk="0" h="7436" w="5672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1" name="Google Shape;9781;p84"/>
            <p:cNvSpPr/>
            <p:nvPr/>
          </p:nvSpPr>
          <p:spPr>
            <a:xfrm>
              <a:off x="-49027775" y="3183175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2" name="Google Shape;9782;p84"/>
            <p:cNvSpPr/>
            <p:nvPr/>
          </p:nvSpPr>
          <p:spPr>
            <a:xfrm>
              <a:off x="-49027775" y="3295800"/>
              <a:ext cx="141800" cy="186700"/>
            </a:xfrm>
            <a:custGeom>
              <a:rect b="b" l="l" r="r" t="t"/>
              <a:pathLst>
                <a:path extrusionOk="0" h="7468" w="5672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3" name="Google Shape;9783;p84"/>
            <p:cNvSpPr/>
            <p:nvPr/>
          </p:nvSpPr>
          <p:spPr>
            <a:xfrm>
              <a:off x="-48914350" y="3340700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84" name="Google Shape;9784;p84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9785" name="Google Shape;9785;p84"/>
            <p:cNvSpPr/>
            <p:nvPr/>
          </p:nvSpPr>
          <p:spPr>
            <a:xfrm>
              <a:off x="-48941125" y="3613200"/>
              <a:ext cx="74050" cy="26825"/>
            </a:xfrm>
            <a:custGeom>
              <a:rect b="b" l="l" r="r" t="t"/>
              <a:pathLst>
                <a:path extrusionOk="0" h="1073" w="2962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6" name="Google Shape;9786;p84"/>
            <p:cNvSpPr/>
            <p:nvPr/>
          </p:nvSpPr>
          <p:spPr>
            <a:xfrm>
              <a:off x="-488710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7" name="Google Shape;9787;p84"/>
            <p:cNvSpPr/>
            <p:nvPr/>
          </p:nvSpPr>
          <p:spPr>
            <a:xfrm>
              <a:off x="-48893075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8" name="Google Shape;9788;p84"/>
            <p:cNvSpPr/>
            <p:nvPr/>
          </p:nvSpPr>
          <p:spPr>
            <a:xfrm>
              <a:off x="-49027775" y="3550975"/>
              <a:ext cx="100050" cy="87475"/>
            </a:xfrm>
            <a:custGeom>
              <a:rect b="b" l="l" r="r" t="t"/>
              <a:pathLst>
                <a:path extrusionOk="0" h="3499" w="4002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9" name="Google Shape;9789;p84"/>
            <p:cNvSpPr/>
            <p:nvPr/>
          </p:nvSpPr>
          <p:spPr>
            <a:xfrm>
              <a:off x="-48962400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0" name="Google Shape;9790;p84"/>
            <p:cNvSpPr/>
            <p:nvPr/>
          </p:nvSpPr>
          <p:spPr>
            <a:xfrm>
              <a:off x="-49027775" y="3657325"/>
              <a:ext cx="300100" cy="195350"/>
            </a:xfrm>
            <a:custGeom>
              <a:rect b="b" l="l" r="r" t="t"/>
              <a:pathLst>
                <a:path extrusionOk="0" h="7814" w="12004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1" name="Google Shape;9791;p84"/>
            <p:cNvSpPr/>
            <p:nvPr/>
          </p:nvSpPr>
          <p:spPr>
            <a:xfrm>
              <a:off x="-48886775" y="3726625"/>
              <a:ext cx="28375" cy="37050"/>
            </a:xfrm>
            <a:custGeom>
              <a:rect b="b" l="l" r="r" t="t"/>
              <a:pathLst>
                <a:path extrusionOk="0" h="1482" w="1135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2" name="Google Shape;9792;p84"/>
            <p:cNvSpPr/>
            <p:nvPr/>
          </p:nvSpPr>
          <p:spPr>
            <a:xfrm>
              <a:off x="-48822975" y="3550975"/>
              <a:ext cx="94525" cy="44925"/>
            </a:xfrm>
            <a:custGeom>
              <a:rect b="b" l="l" r="r" t="t"/>
              <a:pathLst>
                <a:path extrusionOk="0" h="1797" w="3781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3" name="Google Shape;9793;p84"/>
            <p:cNvSpPr/>
            <p:nvPr/>
          </p:nvSpPr>
          <p:spPr>
            <a:xfrm>
              <a:off x="-48939550" y="3684100"/>
              <a:ext cx="122100" cy="122100"/>
            </a:xfrm>
            <a:custGeom>
              <a:rect b="b" l="l" r="r" t="t"/>
              <a:pathLst>
                <a:path extrusionOk="0" h="4884" w="4884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4" name="Google Shape;9794;p84"/>
            <p:cNvSpPr/>
            <p:nvPr/>
          </p:nvSpPr>
          <p:spPr>
            <a:xfrm>
              <a:off x="-488017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5" name="Google Shape;9795;p84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9796" name="Google Shape;9796;p84"/>
            <p:cNvSpPr/>
            <p:nvPr/>
          </p:nvSpPr>
          <p:spPr>
            <a:xfrm>
              <a:off x="-49031025" y="4131875"/>
              <a:ext cx="109600" cy="88625"/>
            </a:xfrm>
            <a:custGeom>
              <a:rect b="b" l="l" r="r" t="t"/>
              <a:pathLst>
                <a:path extrusionOk="0" h="3545" w="4384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7" name="Google Shape;9797;p84"/>
            <p:cNvSpPr/>
            <p:nvPr/>
          </p:nvSpPr>
          <p:spPr>
            <a:xfrm>
              <a:off x="-48921450" y="3920175"/>
              <a:ext cx="79575" cy="130975"/>
            </a:xfrm>
            <a:custGeom>
              <a:rect b="b" l="l" r="r" t="t"/>
              <a:pathLst>
                <a:path extrusionOk="0" h="5239" w="3183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8" name="Google Shape;9798;p84"/>
            <p:cNvSpPr/>
            <p:nvPr/>
          </p:nvSpPr>
          <p:spPr>
            <a:xfrm>
              <a:off x="-48842675" y="4008100"/>
              <a:ext cx="115000" cy="53300"/>
            </a:xfrm>
            <a:custGeom>
              <a:rect b="b" l="l" r="r" t="t"/>
              <a:pathLst>
                <a:path extrusionOk="0" h="2132" w="460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9" name="Google Shape;9799;p84"/>
            <p:cNvSpPr/>
            <p:nvPr/>
          </p:nvSpPr>
          <p:spPr>
            <a:xfrm>
              <a:off x="-48838750" y="4078700"/>
              <a:ext cx="51225" cy="66975"/>
            </a:xfrm>
            <a:custGeom>
              <a:rect b="b" l="l" r="r" t="t"/>
              <a:pathLst>
                <a:path extrusionOk="0" h="2679" w="2049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0" name="Google Shape;9800;p84"/>
            <p:cNvSpPr/>
            <p:nvPr/>
          </p:nvSpPr>
          <p:spPr>
            <a:xfrm>
              <a:off x="-48975000" y="3920575"/>
              <a:ext cx="173300" cy="248725"/>
            </a:xfrm>
            <a:custGeom>
              <a:rect b="b" l="l" r="r" t="t"/>
              <a:pathLst>
                <a:path extrusionOk="0" h="9949" w="6932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1" name="Google Shape;9801;p84"/>
            <p:cNvSpPr/>
            <p:nvPr/>
          </p:nvSpPr>
          <p:spPr>
            <a:xfrm>
              <a:off x="-48955300" y="4129900"/>
              <a:ext cx="151250" cy="89800"/>
            </a:xfrm>
            <a:custGeom>
              <a:rect b="b" l="l" r="r" t="t"/>
              <a:pathLst>
                <a:path extrusionOk="0" h="3592" w="605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2" name="Google Shape;9802;p84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9803" name="Google Shape;9803;p84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4" name="Google Shape;9804;p84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5" name="Google Shape;9805;p84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6" name="Google Shape;9806;p84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7" name="Google Shape;9807;p84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8" name="Google Shape;9808;p84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9" name="Google Shape;9809;p84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9810" name="Google Shape;9810;p84"/>
            <p:cNvSpPr/>
            <p:nvPr/>
          </p:nvSpPr>
          <p:spPr>
            <a:xfrm>
              <a:off x="-46994900" y="3728200"/>
              <a:ext cx="140200" cy="141000"/>
            </a:xfrm>
            <a:custGeom>
              <a:rect b="b" l="l" r="r" t="t"/>
              <a:pathLst>
                <a:path extrusionOk="0" h="5640" w="5608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1" name="Google Shape;9811;p84"/>
            <p:cNvSpPr/>
            <p:nvPr/>
          </p:nvSpPr>
          <p:spPr>
            <a:xfrm>
              <a:off x="-469783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2" name="Google Shape;9812;p84"/>
            <p:cNvSpPr/>
            <p:nvPr/>
          </p:nvSpPr>
          <p:spPr>
            <a:xfrm>
              <a:off x="-47075250" y="366520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3" name="Google Shape;9813;p84"/>
            <p:cNvSpPr/>
            <p:nvPr/>
          </p:nvSpPr>
          <p:spPr>
            <a:xfrm>
              <a:off x="-47110700" y="36313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4" name="Google Shape;9814;p84"/>
            <p:cNvSpPr/>
            <p:nvPr/>
          </p:nvSpPr>
          <p:spPr>
            <a:xfrm>
              <a:off x="-47075250" y="3665200"/>
              <a:ext cx="53575" cy="54350"/>
            </a:xfrm>
            <a:custGeom>
              <a:rect b="b" l="l" r="r" t="t"/>
              <a:pathLst>
                <a:path extrusionOk="0" h="2174" w="2143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5" name="Google Shape;9815;p84"/>
            <p:cNvSpPr/>
            <p:nvPr/>
          </p:nvSpPr>
          <p:spPr>
            <a:xfrm>
              <a:off x="-47154800" y="3569100"/>
              <a:ext cx="229225" cy="300100"/>
            </a:xfrm>
            <a:custGeom>
              <a:rect b="b" l="l" r="r" t="t"/>
              <a:pathLst>
                <a:path extrusionOk="0" h="12004" w="9169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6" name="Google Shape;9816;p84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9817" name="Google Shape;9817;p84"/>
            <p:cNvSpPr/>
            <p:nvPr/>
          </p:nvSpPr>
          <p:spPr>
            <a:xfrm>
              <a:off x="-47084700" y="4131475"/>
              <a:ext cx="159125" cy="106350"/>
            </a:xfrm>
            <a:custGeom>
              <a:rect b="b" l="l" r="r" t="t"/>
              <a:pathLst>
                <a:path extrusionOk="0" h="4254" w="6365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8" name="Google Shape;9818;p84"/>
            <p:cNvSpPr/>
            <p:nvPr/>
          </p:nvSpPr>
          <p:spPr>
            <a:xfrm>
              <a:off x="-46979150" y="3943225"/>
              <a:ext cx="48050" cy="47275"/>
            </a:xfrm>
            <a:custGeom>
              <a:rect b="b" l="l" r="r" t="t"/>
              <a:pathLst>
                <a:path extrusionOk="0" h="1891" w="1922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9" name="Google Shape;9819;p84"/>
            <p:cNvSpPr/>
            <p:nvPr/>
          </p:nvSpPr>
          <p:spPr>
            <a:xfrm>
              <a:off x="-47154000" y="4026700"/>
              <a:ext cx="299300" cy="141025"/>
            </a:xfrm>
            <a:custGeom>
              <a:rect b="b" l="l" r="r" t="t"/>
              <a:pathLst>
                <a:path extrusionOk="0" h="5641" w="11972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0" name="Google Shape;9820;p84"/>
            <p:cNvSpPr/>
            <p:nvPr/>
          </p:nvSpPr>
          <p:spPr>
            <a:xfrm>
              <a:off x="-47083125" y="3939275"/>
              <a:ext cx="158325" cy="106350"/>
            </a:xfrm>
            <a:custGeom>
              <a:rect b="b" l="l" r="r" t="t"/>
              <a:pathLst>
                <a:path extrusionOk="0" h="4254" w="633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1" name="Google Shape;9821;p84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9822" name="Google Shape;9822;p84"/>
            <p:cNvSpPr/>
            <p:nvPr/>
          </p:nvSpPr>
          <p:spPr>
            <a:xfrm>
              <a:off x="-45233000" y="3200500"/>
              <a:ext cx="210325" cy="247325"/>
            </a:xfrm>
            <a:custGeom>
              <a:rect b="b" l="l" r="r" t="t"/>
              <a:pathLst>
                <a:path extrusionOk="0" h="9893" w="8413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3" name="Google Shape;9823;p84"/>
            <p:cNvSpPr/>
            <p:nvPr/>
          </p:nvSpPr>
          <p:spPr>
            <a:xfrm>
              <a:off x="-45216450" y="3340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4" name="Google Shape;9824;p84"/>
            <p:cNvSpPr/>
            <p:nvPr/>
          </p:nvSpPr>
          <p:spPr>
            <a:xfrm>
              <a:off x="-45286550" y="3289500"/>
              <a:ext cx="158325" cy="210325"/>
            </a:xfrm>
            <a:custGeom>
              <a:rect b="b" l="l" r="r" t="t"/>
              <a:pathLst>
                <a:path extrusionOk="0" h="8413" w="6333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5" name="Google Shape;9825;p84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9826" name="Google Shape;9826;p84"/>
            <p:cNvSpPr/>
            <p:nvPr/>
          </p:nvSpPr>
          <p:spPr>
            <a:xfrm>
              <a:off x="-45234575" y="372820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7" name="Google Shape;9827;p84"/>
            <p:cNvSpPr/>
            <p:nvPr/>
          </p:nvSpPr>
          <p:spPr>
            <a:xfrm>
              <a:off x="-45286550" y="3692750"/>
              <a:ext cx="263875" cy="122900"/>
            </a:xfrm>
            <a:custGeom>
              <a:rect b="b" l="l" r="r" t="t"/>
              <a:pathLst>
                <a:path extrusionOk="0" h="4916" w="10555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8" name="Google Shape;9828;p84"/>
            <p:cNvSpPr/>
            <p:nvPr/>
          </p:nvSpPr>
          <p:spPr>
            <a:xfrm>
              <a:off x="-45093575" y="3728200"/>
              <a:ext cx="17325" cy="53575"/>
            </a:xfrm>
            <a:custGeom>
              <a:rect b="b" l="l" r="r" t="t"/>
              <a:pathLst>
                <a:path extrusionOk="0" h="2143" w="693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9" name="Google Shape;9829;p84"/>
            <p:cNvSpPr/>
            <p:nvPr/>
          </p:nvSpPr>
          <p:spPr>
            <a:xfrm>
              <a:off x="-45268450" y="3569900"/>
              <a:ext cx="228450" cy="106350"/>
            </a:xfrm>
            <a:custGeom>
              <a:rect b="b" l="l" r="r" t="t"/>
              <a:pathLst>
                <a:path extrusionOk="0" h="4254" w="91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0" name="Google Shape;9830;p84"/>
            <p:cNvSpPr/>
            <p:nvPr/>
          </p:nvSpPr>
          <p:spPr>
            <a:xfrm>
              <a:off x="-450935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1" name="Google Shape;9831;p84"/>
            <p:cNvSpPr/>
            <p:nvPr/>
          </p:nvSpPr>
          <p:spPr>
            <a:xfrm>
              <a:off x="-45269225" y="3833750"/>
              <a:ext cx="228425" cy="35450"/>
            </a:xfrm>
            <a:custGeom>
              <a:rect b="b" l="l" r="r" t="t"/>
              <a:pathLst>
                <a:path extrusionOk="0" h="1418" w="9137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2" name="Google Shape;9832;p84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9833" name="Google Shape;9833;p84"/>
            <p:cNvSpPr/>
            <p:nvPr/>
          </p:nvSpPr>
          <p:spPr>
            <a:xfrm>
              <a:off x="-45210950" y="4107825"/>
              <a:ext cx="23650" cy="24450"/>
            </a:xfrm>
            <a:custGeom>
              <a:rect b="b" l="l" r="r" t="t"/>
              <a:pathLst>
                <a:path extrusionOk="0" h="978" w="946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4" name="Google Shape;9834;p84"/>
            <p:cNvSpPr/>
            <p:nvPr/>
          </p:nvSpPr>
          <p:spPr>
            <a:xfrm>
              <a:off x="-45084925" y="39432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5" name="Google Shape;9835;p84"/>
            <p:cNvSpPr/>
            <p:nvPr/>
          </p:nvSpPr>
          <p:spPr>
            <a:xfrm>
              <a:off x="-45260575" y="3938500"/>
              <a:ext cx="227650" cy="300100"/>
            </a:xfrm>
            <a:custGeom>
              <a:rect b="b" l="l" r="r" t="t"/>
              <a:pathLst>
                <a:path extrusionOk="0" h="12004" w="910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6" name="Google Shape;9836;p84"/>
            <p:cNvSpPr/>
            <p:nvPr/>
          </p:nvSpPr>
          <p:spPr>
            <a:xfrm>
              <a:off x="-45277900" y="4061375"/>
              <a:ext cx="193000" cy="122875"/>
            </a:xfrm>
            <a:custGeom>
              <a:rect b="b" l="l" r="r" t="t"/>
              <a:pathLst>
                <a:path extrusionOk="0" h="4915" w="772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7" name="Google Shape;9837;p84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9838" name="Google Shape;9838;p84"/>
            <p:cNvSpPr/>
            <p:nvPr/>
          </p:nvSpPr>
          <p:spPr>
            <a:xfrm>
              <a:off x="-44466650" y="3576975"/>
              <a:ext cx="53600" cy="18925"/>
            </a:xfrm>
            <a:custGeom>
              <a:rect b="b" l="l" r="r" t="t"/>
              <a:pathLst>
                <a:path extrusionOk="0" h="757" w="2144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9" name="Google Shape;9839;p84"/>
            <p:cNvSpPr/>
            <p:nvPr/>
          </p:nvSpPr>
          <p:spPr>
            <a:xfrm>
              <a:off x="-44502875" y="3595100"/>
              <a:ext cx="283575" cy="281975"/>
            </a:xfrm>
            <a:custGeom>
              <a:rect b="b" l="l" r="r" t="t"/>
              <a:pathLst>
                <a:path extrusionOk="0" h="11279" w="11343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0" name="Google Shape;9840;p84"/>
            <p:cNvSpPr/>
            <p:nvPr/>
          </p:nvSpPr>
          <p:spPr>
            <a:xfrm>
              <a:off x="-44221675" y="3788850"/>
              <a:ext cx="18900" cy="52800"/>
            </a:xfrm>
            <a:custGeom>
              <a:rect b="b" l="l" r="r" t="t"/>
              <a:pathLst>
                <a:path extrusionOk="0" h="2112" w="756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41" name="Google Shape;9841;p84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9842" name="Google Shape;9842;p84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3" name="Google Shape;9843;p84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44" name="Google Shape;9844;p84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9845" name="Google Shape;9845;p84"/>
            <p:cNvSpPr/>
            <p:nvPr/>
          </p:nvSpPr>
          <p:spPr>
            <a:xfrm>
              <a:off x="-13717000" y="3647075"/>
              <a:ext cx="124450" cy="144150"/>
            </a:xfrm>
            <a:custGeom>
              <a:rect b="b" l="l" r="r" t="t"/>
              <a:pathLst>
                <a:path extrusionOk="0" h="5766" w="4978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6" name="Google Shape;9846;p84"/>
            <p:cNvSpPr/>
            <p:nvPr/>
          </p:nvSpPr>
          <p:spPr>
            <a:xfrm>
              <a:off x="-13801275" y="3647075"/>
              <a:ext cx="63025" cy="61075"/>
            </a:xfrm>
            <a:custGeom>
              <a:rect b="b" l="l" r="r" t="t"/>
              <a:pathLst>
                <a:path extrusionOk="0" h="2443" w="2521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7" name="Google Shape;9847;p84"/>
            <p:cNvSpPr/>
            <p:nvPr/>
          </p:nvSpPr>
          <p:spPr>
            <a:xfrm>
              <a:off x="-13946200" y="3647075"/>
              <a:ext cx="124450" cy="143400"/>
            </a:xfrm>
            <a:custGeom>
              <a:rect b="b" l="l" r="r" t="t"/>
              <a:pathLst>
                <a:path extrusionOk="0" h="5736" w="4978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8" name="Google Shape;9848;p84"/>
            <p:cNvSpPr/>
            <p:nvPr/>
          </p:nvSpPr>
          <p:spPr>
            <a:xfrm>
              <a:off x="-13946200" y="3873900"/>
              <a:ext cx="352875" cy="125275"/>
            </a:xfrm>
            <a:custGeom>
              <a:rect b="b" l="l" r="r" t="t"/>
              <a:pathLst>
                <a:path extrusionOk="0" h="5011" w="14115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9" name="Google Shape;9849;p84"/>
            <p:cNvSpPr/>
            <p:nvPr/>
          </p:nvSpPr>
          <p:spPr>
            <a:xfrm>
              <a:off x="-13713850" y="3810125"/>
              <a:ext cx="120525" cy="105075"/>
            </a:xfrm>
            <a:custGeom>
              <a:rect b="b" l="l" r="r" t="t"/>
              <a:pathLst>
                <a:path extrusionOk="0" h="4203" w="4821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0" name="Google Shape;9850;p84"/>
            <p:cNvSpPr/>
            <p:nvPr/>
          </p:nvSpPr>
          <p:spPr>
            <a:xfrm>
              <a:off x="-13946200" y="3810125"/>
              <a:ext cx="121300" cy="105175"/>
            </a:xfrm>
            <a:custGeom>
              <a:rect b="b" l="l" r="r" t="t"/>
              <a:pathLst>
                <a:path extrusionOk="0" h="4207" w="4852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51" name="Google Shape;9851;p84"/>
          <p:cNvSpPr/>
          <p:nvPr/>
        </p:nvSpPr>
        <p:spPr>
          <a:xfrm>
            <a:off x="4902088" y="2417809"/>
            <a:ext cx="271340" cy="353864"/>
          </a:xfrm>
          <a:custGeom>
            <a:rect b="b" l="l" r="r" t="t"/>
            <a:pathLst>
              <a:path extrusionOk="0" h="14052" w="10776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52" name="Google Shape;9852;p84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9853" name="Google Shape;9853;p84"/>
            <p:cNvSpPr/>
            <p:nvPr/>
          </p:nvSpPr>
          <p:spPr>
            <a:xfrm>
              <a:off x="-12163025" y="3214275"/>
              <a:ext cx="354450" cy="165025"/>
            </a:xfrm>
            <a:custGeom>
              <a:rect b="b" l="l" r="r" t="t"/>
              <a:pathLst>
                <a:path extrusionOk="0" h="6601" w="14178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4" name="Google Shape;9854;p84"/>
            <p:cNvSpPr/>
            <p:nvPr/>
          </p:nvSpPr>
          <p:spPr>
            <a:xfrm>
              <a:off x="-12161450" y="3503725"/>
              <a:ext cx="41775" cy="62250"/>
            </a:xfrm>
            <a:custGeom>
              <a:rect b="b" l="l" r="r" t="t"/>
              <a:pathLst>
                <a:path extrusionOk="0" h="2490" w="1671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5" name="Google Shape;9855;p84"/>
            <p:cNvSpPr/>
            <p:nvPr/>
          </p:nvSpPr>
          <p:spPr>
            <a:xfrm>
              <a:off x="-12161450" y="3350150"/>
              <a:ext cx="41775" cy="133125"/>
            </a:xfrm>
            <a:custGeom>
              <a:rect b="b" l="l" r="r" t="t"/>
              <a:pathLst>
                <a:path extrusionOk="0" h="5325" w="1671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56" name="Google Shape;9856;p84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9857" name="Google Shape;9857;p84"/>
            <p:cNvSpPr/>
            <p:nvPr/>
          </p:nvSpPr>
          <p:spPr>
            <a:xfrm>
              <a:off x="-12059850" y="3958975"/>
              <a:ext cx="149675" cy="42550"/>
            </a:xfrm>
            <a:custGeom>
              <a:rect b="b" l="l" r="r" t="t"/>
              <a:pathLst>
                <a:path extrusionOk="0" h="1702" w="5987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8" name="Google Shape;9858;p84"/>
            <p:cNvSpPr/>
            <p:nvPr/>
          </p:nvSpPr>
          <p:spPr>
            <a:xfrm>
              <a:off x="-11850350" y="3749475"/>
              <a:ext cx="42575" cy="149675"/>
            </a:xfrm>
            <a:custGeom>
              <a:rect b="b" l="l" r="r" t="t"/>
              <a:pathLst>
                <a:path extrusionOk="0" h="5987" w="1703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9" name="Google Shape;9859;p84"/>
            <p:cNvSpPr/>
            <p:nvPr/>
          </p:nvSpPr>
          <p:spPr>
            <a:xfrm>
              <a:off x="-12059850" y="3647875"/>
              <a:ext cx="148875" cy="42550"/>
            </a:xfrm>
            <a:custGeom>
              <a:rect b="b" l="l" r="r" t="t"/>
              <a:pathLst>
                <a:path extrusionOk="0" h="1702" w="5955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0" name="Google Shape;9860;p84"/>
            <p:cNvSpPr/>
            <p:nvPr/>
          </p:nvSpPr>
          <p:spPr>
            <a:xfrm>
              <a:off x="-12160675" y="3750250"/>
              <a:ext cx="41775" cy="148900"/>
            </a:xfrm>
            <a:custGeom>
              <a:rect b="b" l="l" r="r" t="t"/>
              <a:pathLst>
                <a:path extrusionOk="0" h="5956" w="1671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1" name="Google Shape;9861;p84"/>
            <p:cNvSpPr/>
            <p:nvPr/>
          </p:nvSpPr>
          <p:spPr>
            <a:xfrm>
              <a:off x="-12099225" y="3710875"/>
              <a:ext cx="228425" cy="226200"/>
            </a:xfrm>
            <a:custGeom>
              <a:rect b="b" l="l" r="r" t="t"/>
              <a:pathLst>
                <a:path extrusionOk="0" h="9048" w="9137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2" name="Google Shape;9862;p84"/>
            <p:cNvSpPr/>
            <p:nvPr/>
          </p:nvSpPr>
          <p:spPr>
            <a:xfrm>
              <a:off x="-12056700" y="3751825"/>
              <a:ext cx="144950" cy="144950"/>
            </a:xfrm>
            <a:custGeom>
              <a:rect b="b" l="l" r="r" t="t"/>
              <a:pathLst>
                <a:path extrusionOk="0" h="5798" w="5798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3" name="Google Shape;9863;p84"/>
            <p:cNvSpPr/>
            <p:nvPr/>
          </p:nvSpPr>
          <p:spPr>
            <a:xfrm>
              <a:off x="-12016525" y="3792775"/>
              <a:ext cx="63025" cy="63050"/>
            </a:xfrm>
            <a:custGeom>
              <a:rect b="b" l="l" r="r" t="t"/>
              <a:pathLst>
                <a:path extrusionOk="0" h="2522" w="2521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64" name="Google Shape;9864;p84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9865" name="Google Shape;9865;p84"/>
            <p:cNvSpPr/>
            <p:nvPr/>
          </p:nvSpPr>
          <p:spPr>
            <a:xfrm>
              <a:off x="-12014950" y="4081850"/>
              <a:ext cx="61450" cy="62275"/>
            </a:xfrm>
            <a:custGeom>
              <a:rect b="b" l="l" r="r" t="t"/>
              <a:pathLst>
                <a:path extrusionOk="0" h="2491" w="2458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6" name="Google Shape;9866;p84"/>
            <p:cNvSpPr/>
            <p:nvPr/>
          </p:nvSpPr>
          <p:spPr>
            <a:xfrm>
              <a:off x="-12077175" y="4352000"/>
              <a:ext cx="186700" cy="83500"/>
            </a:xfrm>
            <a:custGeom>
              <a:rect b="b" l="l" r="r" t="t"/>
              <a:pathLst>
                <a:path extrusionOk="0" h="3340" w="7468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7" name="Google Shape;9867;p84"/>
            <p:cNvSpPr/>
            <p:nvPr/>
          </p:nvSpPr>
          <p:spPr>
            <a:xfrm>
              <a:off x="-11911775" y="4186000"/>
              <a:ext cx="103200" cy="101425"/>
            </a:xfrm>
            <a:custGeom>
              <a:rect b="b" l="l" r="r" t="t"/>
              <a:pathLst>
                <a:path extrusionOk="0" h="4057" w="4128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8" name="Google Shape;9868;p84"/>
            <p:cNvSpPr/>
            <p:nvPr/>
          </p:nvSpPr>
          <p:spPr>
            <a:xfrm>
              <a:off x="-12160675" y="4186000"/>
              <a:ext cx="104000" cy="101425"/>
            </a:xfrm>
            <a:custGeom>
              <a:rect b="b" l="l" r="r" t="t"/>
              <a:pathLst>
                <a:path extrusionOk="0" h="4057" w="416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9" name="Google Shape;9869;p84"/>
            <p:cNvSpPr/>
            <p:nvPr/>
          </p:nvSpPr>
          <p:spPr>
            <a:xfrm>
              <a:off x="-12049600" y="4144075"/>
              <a:ext cx="127600" cy="67750"/>
            </a:xfrm>
            <a:custGeom>
              <a:rect b="b" l="l" r="r" t="t"/>
              <a:pathLst>
                <a:path extrusionOk="0" h="2710" w="5104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0" name="Google Shape;9870;p84"/>
            <p:cNvSpPr/>
            <p:nvPr/>
          </p:nvSpPr>
          <p:spPr>
            <a:xfrm>
              <a:off x="-12033850" y="4212600"/>
              <a:ext cx="99250" cy="118150"/>
            </a:xfrm>
            <a:custGeom>
              <a:rect b="b" l="l" r="r" t="t"/>
              <a:pathLst>
                <a:path extrusionOk="0" h="4726" w="397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1" name="Google Shape;9871;p84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9872" name="Google Shape;9872;p84"/>
            <p:cNvSpPr/>
            <p:nvPr/>
          </p:nvSpPr>
          <p:spPr>
            <a:xfrm>
              <a:off x="-10390875" y="3263500"/>
              <a:ext cx="352100" cy="42550"/>
            </a:xfrm>
            <a:custGeom>
              <a:rect b="b" l="l" r="r" t="t"/>
              <a:pathLst>
                <a:path extrusionOk="0" h="1702" w="14084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3" name="Google Shape;9873;p84"/>
            <p:cNvSpPr/>
            <p:nvPr/>
          </p:nvSpPr>
          <p:spPr>
            <a:xfrm>
              <a:off x="-10391650" y="3451750"/>
              <a:ext cx="352875" cy="81925"/>
            </a:xfrm>
            <a:custGeom>
              <a:rect b="b" l="l" r="r" t="t"/>
              <a:pathLst>
                <a:path extrusionOk="0" h="3277" w="14115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4" name="Google Shape;9874;p84"/>
            <p:cNvSpPr/>
            <p:nvPr/>
          </p:nvSpPr>
          <p:spPr>
            <a:xfrm>
              <a:off x="-10327075" y="3180600"/>
              <a:ext cx="223700" cy="62450"/>
            </a:xfrm>
            <a:custGeom>
              <a:rect b="b" l="l" r="r" t="t"/>
              <a:pathLst>
                <a:path extrusionOk="0" h="2498" w="8948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5" name="Google Shape;9875;p84"/>
            <p:cNvSpPr/>
            <p:nvPr/>
          </p:nvSpPr>
          <p:spPr>
            <a:xfrm>
              <a:off x="-10245950" y="3325725"/>
              <a:ext cx="61450" cy="104775"/>
            </a:xfrm>
            <a:custGeom>
              <a:rect b="b" l="l" r="r" t="t"/>
              <a:pathLst>
                <a:path extrusionOk="0" h="4191" w="2458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6" name="Google Shape;9876;p84"/>
            <p:cNvSpPr/>
            <p:nvPr/>
          </p:nvSpPr>
          <p:spPr>
            <a:xfrm>
              <a:off x="-10142775" y="3325725"/>
              <a:ext cx="63025" cy="104775"/>
            </a:xfrm>
            <a:custGeom>
              <a:rect b="b" l="l" r="r" t="t"/>
              <a:pathLst>
                <a:path extrusionOk="0" h="4191" w="2521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7" name="Google Shape;9877;p84"/>
            <p:cNvSpPr/>
            <p:nvPr/>
          </p:nvSpPr>
          <p:spPr>
            <a:xfrm>
              <a:off x="-10350700" y="33257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8" name="Google Shape;9878;p84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9879" name="Google Shape;9879;p84"/>
            <p:cNvSpPr/>
            <p:nvPr/>
          </p:nvSpPr>
          <p:spPr>
            <a:xfrm>
              <a:off x="-10308950" y="3780175"/>
              <a:ext cx="186675" cy="104800"/>
            </a:xfrm>
            <a:custGeom>
              <a:rect b="b" l="l" r="r" t="t"/>
              <a:pathLst>
                <a:path extrusionOk="0" h="4192" w="7467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0" name="Google Shape;9880;p84"/>
            <p:cNvSpPr/>
            <p:nvPr/>
          </p:nvSpPr>
          <p:spPr>
            <a:xfrm>
              <a:off x="-10390875" y="3698275"/>
              <a:ext cx="352100" cy="269400"/>
            </a:xfrm>
            <a:custGeom>
              <a:rect b="b" l="l" r="r" t="t"/>
              <a:pathLst>
                <a:path extrusionOk="0" h="10776" w="14084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1" name="Google Shape;9881;p84"/>
            <p:cNvSpPr/>
            <p:nvPr/>
          </p:nvSpPr>
          <p:spPr>
            <a:xfrm>
              <a:off x="-10268000" y="3616350"/>
              <a:ext cx="103975" cy="81150"/>
            </a:xfrm>
            <a:custGeom>
              <a:rect b="b" l="l" r="r" t="t"/>
              <a:pathLst>
                <a:path extrusionOk="0" h="3246" w="4159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82" name="Google Shape;9882;p84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9883" name="Google Shape;9883;p84"/>
            <p:cNvSpPr/>
            <p:nvPr/>
          </p:nvSpPr>
          <p:spPr>
            <a:xfrm>
              <a:off x="-10308175" y="4224400"/>
              <a:ext cx="185900" cy="115800"/>
            </a:xfrm>
            <a:custGeom>
              <a:rect b="b" l="l" r="r" t="t"/>
              <a:pathLst>
                <a:path extrusionOk="0" h="4632" w="7436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4" name="Google Shape;9884;p84"/>
            <p:cNvSpPr/>
            <p:nvPr/>
          </p:nvSpPr>
          <p:spPr>
            <a:xfrm>
              <a:off x="-10292425" y="4121225"/>
              <a:ext cx="159125" cy="30750"/>
            </a:xfrm>
            <a:custGeom>
              <a:rect b="b" l="l" r="r" t="t"/>
              <a:pathLst>
                <a:path extrusionOk="0" h="1230" w="6365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5" name="Google Shape;9885;p84"/>
            <p:cNvSpPr/>
            <p:nvPr/>
          </p:nvSpPr>
          <p:spPr>
            <a:xfrm>
              <a:off x="-10370400" y="4049550"/>
              <a:ext cx="310350" cy="91400"/>
            </a:xfrm>
            <a:custGeom>
              <a:rect b="b" l="l" r="r" t="t"/>
              <a:pathLst>
                <a:path extrusionOk="0" h="3656" w="12414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6" name="Google Shape;9886;p84"/>
            <p:cNvSpPr/>
            <p:nvPr/>
          </p:nvSpPr>
          <p:spPr>
            <a:xfrm>
              <a:off x="-10328650" y="4173200"/>
              <a:ext cx="226850" cy="30750"/>
            </a:xfrm>
            <a:custGeom>
              <a:rect b="b" l="l" r="r" t="t"/>
              <a:pathLst>
                <a:path extrusionOk="0" h="1230" w="9074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7" name="Google Shape;9887;p84"/>
            <p:cNvSpPr/>
            <p:nvPr/>
          </p:nvSpPr>
          <p:spPr>
            <a:xfrm>
              <a:off x="-10328650" y="4360650"/>
              <a:ext cx="226850" cy="41000"/>
            </a:xfrm>
            <a:custGeom>
              <a:rect b="b" l="l" r="r" t="t"/>
              <a:pathLst>
                <a:path extrusionOk="0" h="1640" w="9074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88" name="Google Shape;9888;p84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9889" name="Google Shape;9889;p84"/>
            <p:cNvSpPr/>
            <p:nvPr/>
          </p:nvSpPr>
          <p:spPr>
            <a:xfrm>
              <a:off x="-8542325" y="3335375"/>
              <a:ext cx="112650" cy="104375"/>
            </a:xfrm>
            <a:custGeom>
              <a:rect b="b" l="l" r="r" t="t"/>
              <a:pathLst>
                <a:path extrusionOk="0" h="4175" w="4506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0" name="Google Shape;9890;p84"/>
            <p:cNvSpPr/>
            <p:nvPr/>
          </p:nvSpPr>
          <p:spPr>
            <a:xfrm>
              <a:off x="-8496650" y="3377125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1" name="Google Shape;9891;p84"/>
            <p:cNvSpPr/>
            <p:nvPr/>
          </p:nvSpPr>
          <p:spPr>
            <a:xfrm>
              <a:off x="-8540750" y="3332825"/>
              <a:ext cx="242625" cy="230425"/>
            </a:xfrm>
            <a:custGeom>
              <a:rect b="b" l="l" r="r" t="t"/>
              <a:pathLst>
                <a:path extrusionOk="0" h="9217" w="9705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2" name="Google Shape;9892;p84"/>
            <p:cNvSpPr/>
            <p:nvPr/>
          </p:nvSpPr>
          <p:spPr>
            <a:xfrm>
              <a:off x="-8645500" y="3428125"/>
              <a:ext cx="120525" cy="118950"/>
            </a:xfrm>
            <a:custGeom>
              <a:rect b="b" l="l" r="r" t="t"/>
              <a:pathLst>
                <a:path extrusionOk="0" h="4758" w="4821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3" name="Google Shape;9893;p84"/>
            <p:cNvSpPr/>
            <p:nvPr/>
          </p:nvSpPr>
          <p:spPr>
            <a:xfrm>
              <a:off x="-8448600" y="3227275"/>
              <a:ext cx="122900" cy="122900"/>
            </a:xfrm>
            <a:custGeom>
              <a:rect b="b" l="l" r="r" t="t"/>
              <a:pathLst>
                <a:path extrusionOk="0" h="4916" w="4916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4" name="Google Shape;9894;p84"/>
            <p:cNvSpPr/>
            <p:nvPr/>
          </p:nvSpPr>
          <p:spPr>
            <a:xfrm>
              <a:off x="-8674650" y="3210975"/>
              <a:ext cx="241825" cy="232925"/>
            </a:xfrm>
            <a:custGeom>
              <a:rect b="b" l="l" r="r" t="t"/>
              <a:pathLst>
                <a:path extrusionOk="0" h="9317" w="9673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5" name="Google Shape;9895;p84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9896" name="Google Shape;9896;p84"/>
            <p:cNvSpPr/>
            <p:nvPr/>
          </p:nvSpPr>
          <p:spPr>
            <a:xfrm>
              <a:off x="-13283825" y="3482475"/>
              <a:ext cx="125275" cy="82725"/>
            </a:xfrm>
            <a:custGeom>
              <a:rect b="b" l="l" r="r" t="t"/>
              <a:pathLst>
                <a:path extrusionOk="0" h="3309" w="5011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7" name="Google Shape;9897;p84"/>
            <p:cNvSpPr/>
            <p:nvPr/>
          </p:nvSpPr>
          <p:spPr>
            <a:xfrm>
              <a:off x="-13512225" y="3211525"/>
              <a:ext cx="353675" cy="249700"/>
            </a:xfrm>
            <a:custGeom>
              <a:rect b="b" l="l" r="r" t="t"/>
              <a:pathLst>
                <a:path extrusionOk="0" h="9988" w="14147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8" name="Google Shape;9898;p84"/>
            <p:cNvSpPr/>
            <p:nvPr/>
          </p:nvSpPr>
          <p:spPr>
            <a:xfrm>
              <a:off x="-13512225" y="3483250"/>
              <a:ext cx="100050" cy="81150"/>
            </a:xfrm>
            <a:custGeom>
              <a:rect b="b" l="l" r="r" t="t"/>
              <a:pathLst>
                <a:path extrusionOk="0" h="3246" w="4002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9" name="Google Shape;9899;p84"/>
            <p:cNvSpPr/>
            <p:nvPr/>
          </p:nvSpPr>
          <p:spPr>
            <a:xfrm>
              <a:off x="-13407475" y="3483250"/>
              <a:ext cx="36250" cy="81150"/>
            </a:xfrm>
            <a:custGeom>
              <a:rect b="b" l="l" r="r" t="t"/>
              <a:pathLst>
                <a:path extrusionOk="0" h="3246" w="145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0" name="Google Shape;9900;p84"/>
            <p:cNvSpPr/>
            <p:nvPr/>
          </p:nvSpPr>
          <p:spPr>
            <a:xfrm>
              <a:off x="-13366525" y="3485625"/>
              <a:ext cx="70125" cy="76425"/>
            </a:xfrm>
            <a:custGeom>
              <a:rect b="b" l="l" r="r" t="t"/>
              <a:pathLst>
                <a:path extrusionOk="0" h="3057" w="2805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1" name="Google Shape;9901;p84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9902" name="Google Shape;9902;p84"/>
            <p:cNvSpPr/>
            <p:nvPr/>
          </p:nvSpPr>
          <p:spPr>
            <a:xfrm>
              <a:off x="-13344475" y="38762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3" name="Google Shape;9903;p84"/>
            <p:cNvSpPr/>
            <p:nvPr/>
          </p:nvSpPr>
          <p:spPr>
            <a:xfrm>
              <a:off x="-13268850" y="3854225"/>
              <a:ext cx="110300" cy="62250"/>
            </a:xfrm>
            <a:custGeom>
              <a:rect b="b" l="l" r="r" t="t"/>
              <a:pathLst>
                <a:path extrusionOk="0" h="2490" w="4412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4" name="Google Shape;9904;p84"/>
            <p:cNvSpPr/>
            <p:nvPr/>
          </p:nvSpPr>
          <p:spPr>
            <a:xfrm>
              <a:off x="-13512225" y="3936925"/>
              <a:ext cx="353675" cy="62250"/>
            </a:xfrm>
            <a:custGeom>
              <a:rect b="b" l="l" r="r" t="t"/>
              <a:pathLst>
                <a:path extrusionOk="0" h="2490" w="14147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5" name="Google Shape;9905;p84"/>
            <p:cNvSpPr/>
            <p:nvPr/>
          </p:nvSpPr>
          <p:spPr>
            <a:xfrm>
              <a:off x="-13387000" y="3833750"/>
              <a:ext cx="104775" cy="104775"/>
            </a:xfrm>
            <a:custGeom>
              <a:rect b="b" l="l" r="r" t="t"/>
              <a:pathLst>
                <a:path extrusionOk="0" h="4191" w="4191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6" name="Google Shape;9906;p84"/>
            <p:cNvSpPr/>
            <p:nvPr/>
          </p:nvSpPr>
          <p:spPr>
            <a:xfrm>
              <a:off x="-13512225" y="3855000"/>
              <a:ext cx="111875" cy="62250"/>
            </a:xfrm>
            <a:custGeom>
              <a:rect b="b" l="l" r="r" t="t"/>
              <a:pathLst>
                <a:path extrusionOk="0" h="2490" w="4475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7" name="Google Shape;9907;p84"/>
            <p:cNvSpPr/>
            <p:nvPr/>
          </p:nvSpPr>
          <p:spPr>
            <a:xfrm>
              <a:off x="-13490175" y="3730575"/>
              <a:ext cx="62250" cy="40975"/>
            </a:xfrm>
            <a:custGeom>
              <a:rect b="b" l="l" r="r" t="t"/>
              <a:pathLst>
                <a:path extrusionOk="0" h="1639" w="249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8" name="Google Shape;9908;p84"/>
            <p:cNvSpPr/>
            <p:nvPr/>
          </p:nvSpPr>
          <p:spPr>
            <a:xfrm>
              <a:off x="-13241275" y="3730575"/>
              <a:ext cx="62225" cy="40975"/>
            </a:xfrm>
            <a:custGeom>
              <a:rect b="b" l="l" r="r" t="t"/>
              <a:pathLst>
                <a:path extrusionOk="0" h="1639" w="2489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9" name="Google Shape;9909;p84"/>
            <p:cNvSpPr/>
            <p:nvPr/>
          </p:nvSpPr>
          <p:spPr>
            <a:xfrm>
              <a:off x="-13427950" y="3647075"/>
              <a:ext cx="186700" cy="63025"/>
            </a:xfrm>
            <a:custGeom>
              <a:rect b="b" l="l" r="r" t="t"/>
              <a:pathLst>
                <a:path extrusionOk="0" h="2521" w="7468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0" name="Google Shape;9910;p84"/>
            <p:cNvSpPr/>
            <p:nvPr/>
          </p:nvSpPr>
          <p:spPr>
            <a:xfrm>
              <a:off x="-13512225" y="3773100"/>
              <a:ext cx="353675" cy="60675"/>
            </a:xfrm>
            <a:custGeom>
              <a:rect b="b" l="l" r="r" t="t"/>
              <a:pathLst>
                <a:path extrusionOk="0" h="2427" w="14147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1" name="Google Shape;9911;p84"/>
            <p:cNvSpPr/>
            <p:nvPr/>
          </p:nvSpPr>
          <p:spPr>
            <a:xfrm>
              <a:off x="-13411400" y="3730575"/>
              <a:ext cx="153600" cy="20500"/>
            </a:xfrm>
            <a:custGeom>
              <a:rect b="b" l="l" r="r" t="t"/>
              <a:pathLst>
                <a:path extrusionOk="0" h="820" w="6144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12" name="Google Shape;9912;p84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9913" name="Google Shape;9913;p84"/>
            <p:cNvSpPr/>
            <p:nvPr/>
          </p:nvSpPr>
          <p:spPr>
            <a:xfrm>
              <a:off x="-13512225" y="4203925"/>
              <a:ext cx="353675" cy="229225"/>
            </a:xfrm>
            <a:custGeom>
              <a:rect b="b" l="l" r="r" t="t"/>
              <a:pathLst>
                <a:path extrusionOk="0" h="9169" w="14147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4" name="Google Shape;9914;p84"/>
            <p:cNvSpPr/>
            <p:nvPr/>
          </p:nvSpPr>
          <p:spPr>
            <a:xfrm>
              <a:off x="-13366525" y="4275600"/>
              <a:ext cx="73275" cy="88225"/>
            </a:xfrm>
            <a:custGeom>
              <a:rect b="b" l="l" r="r" t="t"/>
              <a:pathLst>
                <a:path extrusionOk="0" h="3529" w="2931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5" name="Google Shape;9915;p84"/>
            <p:cNvSpPr/>
            <p:nvPr/>
          </p:nvSpPr>
          <p:spPr>
            <a:xfrm>
              <a:off x="-13398800" y="4143275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6" name="Google Shape;9916;p84"/>
            <p:cNvSpPr/>
            <p:nvPr/>
          </p:nvSpPr>
          <p:spPr>
            <a:xfrm>
              <a:off x="-13336575" y="4143275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7" name="Google Shape;9917;p84"/>
            <p:cNvSpPr/>
            <p:nvPr/>
          </p:nvSpPr>
          <p:spPr>
            <a:xfrm>
              <a:off x="-13398800" y="4081050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8" name="Google Shape;9918;p84"/>
            <p:cNvSpPr/>
            <p:nvPr/>
          </p:nvSpPr>
          <p:spPr>
            <a:xfrm>
              <a:off x="-13274375" y="4143275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9" name="Google Shape;9919;p84"/>
            <p:cNvSpPr/>
            <p:nvPr/>
          </p:nvSpPr>
          <p:spPr>
            <a:xfrm>
              <a:off x="-13212925" y="4081050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0" name="Google Shape;9920;p84"/>
            <p:cNvSpPr/>
            <p:nvPr/>
          </p:nvSpPr>
          <p:spPr>
            <a:xfrm>
              <a:off x="-13212925" y="4143275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1" name="Google Shape;9921;p84"/>
            <p:cNvSpPr/>
            <p:nvPr/>
          </p:nvSpPr>
          <p:spPr>
            <a:xfrm>
              <a:off x="-13274375" y="4081050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2" name="Google Shape;9922;p84"/>
            <p:cNvSpPr/>
            <p:nvPr/>
          </p:nvSpPr>
          <p:spPr>
            <a:xfrm>
              <a:off x="-13336575" y="4081050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3" name="Google Shape;9923;p84"/>
            <p:cNvSpPr/>
            <p:nvPr/>
          </p:nvSpPr>
          <p:spPr>
            <a:xfrm>
              <a:off x="-13512225" y="4080275"/>
              <a:ext cx="123675" cy="103200"/>
            </a:xfrm>
            <a:custGeom>
              <a:rect b="b" l="l" r="r" t="t"/>
              <a:pathLst>
                <a:path extrusionOk="0" h="4128" w="4947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4" name="Google Shape;9924;p84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9925" name="Google Shape;9925;p84"/>
            <p:cNvSpPr/>
            <p:nvPr/>
          </p:nvSpPr>
          <p:spPr>
            <a:xfrm>
              <a:off x="-11603025" y="3389725"/>
              <a:ext cx="104775" cy="143950"/>
            </a:xfrm>
            <a:custGeom>
              <a:rect b="b" l="l" r="r" t="t"/>
              <a:pathLst>
                <a:path extrusionOk="0" h="5758" w="4191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6" name="Google Shape;9926;p84"/>
            <p:cNvSpPr/>
            <p:nvPr/>
          </p:nvSpPr>
          <p:spPr>
            <a:xfrm>
              <a:off x="-11647125" y="3246175"/>
              <a:ext cx="86650" cy="133925"/>
            </a:xfrm>
            <a:custGeom>
              <a:rect b="b" l="l" r="r" t="t"/>
              <a:pathLst>
                <a:path extrusionOk="0" h="5357" w="3466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7" name="Google Shape;9927;p84"/>
            <p:cNvSpPr/>
            <p:nvPr/>
          </p:nvSpPr>
          <p:spPr>
            <a:xfrm>
              <a:off x="-11540025" y="3245400"/>
              <a:ext cx="86675" cy="133900"/>
            </a:xfrm>
            <a:custGeom>
              <a:rect b="b" l="l" r="r" t="t"/>
              <a:pathLst>
                <a:path extrusionOk="0" h="5356" w="3467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8" name="Google Shape;9928;p84"/>
            <p:cNvSpPr/>
            <p:nvPr/>
          </p:nvSpPr>
          <p:spPr>
            <a:xfrm>
              <a:off x="-11498275" y="3285550"/>
              <a:ext cx="123675" cy="160700"/>
            </a:xfrm>
            <a:custGeom>
              <a:rect b="b" l="l" r="r" t="t"/>
              <a:pathLst>
                <a:path extrusionOk="0" h="6428" w="4947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9" name="Google Shape;9929;p84"/>
            <p:cNvSpPr/>
            <p:nvPr/>
          </p:nvSpPr>
          <p:spPr>
            <a:xfrm>
              <a:off x="-11728250" y="3286350"/>
              <a:ext cx="125250" cy="160700"/>
            </a:xfrm>
            <a:custGeom>
              <a:rect b="b" l="l" r="r" t="t"/>
              <a:pathLst>
                <a:path extrusionOk="0" h="6428" w="501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30" name="Google Shape;9930;p84"/>
          <p:cNvSpPr/>
          <p:nvPr/>
        </p:nvSpPr>
        <p:spPr>
          <a:xfrm>
            <a:off x="7242366" y="2108233"/>
            <a:ext cx="40464" cy="84135"/>
          </a:xfrm>
          <a:custGeom>
            <a:rect b="b" l="l" r="r" t="t"/>
            <a:pathLst>
              <a:path extrusionOk="0" h="3341" w="1607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31" name="Google Shape;9931;p84"/>
          <p:cNvGrpSpPr/>
          <p:nvPr/>
        </p:nvGrpSpPr>
        <p:grpSpPr>
          <a:xfrm>
            <a:off x="7083760" y="1971660"/>
            <a:ext cx="358588" cy="357642"/>
            <a:chOff x="-11729050" y="3646475"/>
            <a:chExt cx="356025" cy="355050"/>
          </a:xfrm>
        </p:grpSpPr>
        <p:sp>
          <p:nvSpPr>
            <p:cNvPr id="9932" name="Google Shape;9932;p84"/>
            <p:cNvSpPr/>
            <p:nvPr/>
          </p:nvSpPr>
          <p:spPr>
            <a:xfrm>
              <a:off x="-11460475" y="3648050"/>
              <a:ext cx="86675" cy="80175"/>
            </a:xfrm>
            <a:custGeom>
              <a:rect b="b" l="l" r="r" t="t"/>
              <a:pathLst>
                <a:path extrusionOk="0" h="3207" w="3467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3" name="Google Shape;9933;p84"/>
            <p:cNvSpPr/>
            <p:nvPr/>
          </p:nvSpPr>
          <p:spPr>
            <a:xfrm>
              <a:off x="-11601450" y="37738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4" name="Google Shape;9934;p84"/>
            <p:cNvSpPr/>
            <p:nvPr/>
          </p:nvSpPr>
          <p:spPr>
            <a:xfrm>
              <a:off x="-11729050" y="3646475"/>
              <a:ext cx="353675" cy="209350"/>
            </a:xfrm>
            <a:custGeom>
              <a:rect b="b" l="l" r="r" t="t"/>
              <a:pathLst>
                <a:path extrusionOk="0" h="8374" w="14147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5" name="Google Shape;9935;p84"/>
            <p:cNvSpPr/>
            <p:nvPr/>
          </p:nvSpPr>
          <p:spPr>
            <a:xfrm>
              <a:off x="-11518750" y="37738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6" name="Google Shape;9936;p84"/>
            <p:cNvSpPr/>
            <p:nvPr/>
          </p:nvSpPr>
          <p:spPr>
            <a:xfrm>
              <a:off x="-11698325" y="3858150"/>
              <a:ext cx="67750" cy="69350"/>
            </a:xfrm>
            <a:custGeom>
              <a:rect b="b" l="l" r="r" t="t"/>
              <a:pathLst>
                <a:path extrusionOk="0" h="2774" w="271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7" name="Google Shape;9937;p84"/>
            <p:cNvSpPr/>
            <p:nvPr/>
          </p:nvSpPr>
          <p:spPr>
            <a:xfrm>
              <a:off x="-11627450" y="3869175"/>
              <a:ext cx="47300" cy="55175"/>
            </a:xfrm>
            <a:custGeom>
              <a:rect b="b" l="l" r="r" t="t"/>
              <a:pathLst>
                <a:path extrusionOk="0" h="2207" w="1892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8" name="Google Shape;9938;p84"/>
            <p:cNvSpPr/>
            <p:nvPr/>
          </p:nvSpPr>
          <p:spPr>
            <a:xfrm>
              <a:off x="-11414775" y="3803025"/>
              <a:ext cx="41750" cy="83525"/>
            </a:xfrm>
            <a:custGeom>
              <a:rect b="b" l="l" r="r" t="t"/>
              <a:pathLst>
                <a:path extrusionOk="0" h="3341" w="167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9" name="Google Shape;9939;p84"/>
            <p:cNvSpPr/>
            <p:nvPr/>
          </p:nvSpPr>
          <p:spPr>
            <a:xfrm>
              <a:off x="-11592800" y="3876275"/>
              <a:ext cx="84300" cy="62250"/>
            </a:xfrm>
            <a:custGeom>
              <a:rect b="b" l="l" r="r" t="t"/>
              <a:pathLst>
                <a:path extrusionOk="0" h="2490" w="3372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0" name="Google Shape;9940;p84"/>
            <p:cNvSpPr/>
            <p:nvPr/>
          </p:nvSpPr>
          <p:spPr>
            <a:xfrm>
              <a:off x="-11520325" y="3869175"/>
              <a:ext cx="47275" cy="55175"/>
            </a:xfrm>
            <a:custGeom>
              <a:rect b="b" l="l" r="r" t="t"/>
              <a:pathLst>
                <a:path extrusionOk="0" h="2207" w="1891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1" name="Google Shape;9941;p84"/>
            <p:cNvSpPr/>
            <p:nvPr/>
          </p:nvSpPr>
          <p:spPr>
            <a:xfrm>
              <a:off x="-11726675" y="3903850"/>
              <a:ext cx="352075" cy="97675"/>
            </a:xfrm>
            <a:custGeom>
              <a:rect b="b" l="l" r="r" t="t"/>
              <a:pathLst>
                <a:path extrusionOk="0" h="3907" w="14083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2" name="Google Shape;9942;p84"/>
            <p:cNvSpPr/>
            <p:nvPr/>
          </p:nvSpPr>
          <p:spPr>
            <a:xfrm>
              <a:off x="-11470700" y="3859725"/>
              <a:ext cx="66975" cy="68550"/>
            </a:xfrm>
            <a:custGeom>
              <a:rect b="b" l="l" r="r" t="t"/>
              <a:pathLst>
                <a:path extrusionOk="0" h="2742" w="2679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3" name="Google Shape;9943;p84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9944" name="Google Shape;9944;p84"/>
            <p:cNvSpPr/>
            <p:nvPr/>
          </p:nvSpPr>
          <p:spPr>
            <a:xfrm>
              <a:off x="-11703850" y="4081850"/>
              <a:ext cx="309575" cy="125250"/>
            </a:xfrm>
            <a:custGeom>
              <a:rect b="b" l="l" r="r" t="t"/>
              <a:pathLst>
                <a:path extrusionOk="0" h="5010" w="12383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5" name="Google Shape;9945;p84"/>
            <p:cNvSpPr/>
            <p:nvPr/>
          </p:nvSpPr>
          <p:spPr>
            <a:xfrm>
              <a:off x="-11622725" y="4288975"/>
              <a:ext cx="144175" cy="63050"/>
            </a:xfrm>
            <a:custGeom>
              <a:rect b="b" l="l" r="r" t="t"/>
              <a:pathLst>
                <a:path extrusionOk="0" h="2522" w="5767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6" name="Google Shape;9946;p84"/>
            <p:cNvSpPr/>
            <p:nvPr/>
          </p:nvSpPr>
          <p:spPr>
            <a:xfrm>
              <a:off x="-11596725" y="4364600"/>
              <a:ext cx="36250" cy="70125"/>
            </a:xfrm>
            <a:custGeom>
              <a:rect b="b" l="l" r="r" t="t"/>
              <a:pathLst>
                <a:path extrusionOk="0" h="2805" w="145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7" name="Google Shape;9947;p84"/>
            <p:cNvSpPr/>
            <p:nvPr/>
          </p:nvSpPr>
          <p:spPr>
            <a:xfrm>
              <a:off x="-11540025" y="4364600"/>
              <a:ext cx="37050" cy="70125"/>
            </a:xfrm>
            <a:custGeom>
              <a:rect b="b" l="l" r="r" t="t"/>
              <a:pathLst>
                <a:path extrusionOk="0" h="2805" w="1482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8" name="Google Shape;9948;p84"/>
            <p:cNvSpPr/>
            <p:nvPr/>
          </p:nvSpPr>
          <p:spPr>
            <a:xfrm>
              <a:off x="-11610900" y="4227550"/>
              <a:ext cx="50425" cy="51225"/>
            </a:xfrm>
            <a:custGeom>
              <a:rect b="b" l="l" r="r" t="t"/>
              <a:pathLst>
                <a:path extrusionOk="0" h="2049" w="2017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9" name="Google Shape;9949;p84"/>
            <p:cNvSpPr/>
            <p:nvPr/>
          </p:nvSpPr>
          <p:spPr>
            <a:xfrm>
              <a:off x="-11540025" y="4228350"/>
              <a:ext cx="50450" cy="51200"/>
            </a:xfrm>
            <a:custGeom>
              <a:rect b="b" l="l" r="r" t="t"/>
              <a:pathLst>
                <a:path extrusionOk="0" h="2048" w="2018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0" name="Google Shape;9950;p84"/>
            <p:cNvSpPr/>
            <p:nvPr/>
          </p:nvSpPr>
          <p:spPr>
            <a:xfrm>
              <a:off x="-1148960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1" name="Google Shape;9951;p84"/>
            <p:cNvSpPr/>
            <p:nvPr/>
          </p:nvSpPr>
          <p:spPr>
            <a:xfrm>
              <a:off x="-1170385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2" name="Google Shape;9952;p84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9953" name="Google Shape;9953;p84"/>
            <p:cNvSpPr/>
            <p:nvPr/>
          </p:nvSpPr>
          <p:spPr>
            <a:xfrm>
              <a:off x="-9958475" y="3491125"/>
              <a:ext cx="354450" cy="41775"/>
            </a:xfrm>
            <a:custGeom>
              <a:rect b="b" l="l" r="r" t="t"/>
              <a:pathLst>
                <a:path extrusionOk="0" h="1671" w="14178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4" name="Google Shape;9954;p84"/>
            <p:cNvSpPr/>
            <p:nvPr/>
          </p:nvSpPr>
          <p:spPr>
            <a:xfrm>
              <a:off x="-9958475" y="3180025"/>
              <a:ext cx="354450" cy="42550"/>
            </a:xfrm>
            <a:custGeom>
              <a:rect b="b" l="l" r="r" t="t"/>
              <a:pathLst>
                <a:path extrusionOk="0" h="1702" w="14178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5" name="Google Shape;9955;p84"/>
            <p:cNvSpPr/>
            <p:nvPr/>
          </p:nvSpPr>
          <p:spPr>
            <a:xfrm>
              <a:off x="-9916725" y="3243025"/>
              <a:ext cx="270175" cy="228425"/>
            </a:xfrm>
            <a:custGeom>
              <a:rect b="b" l="l" r="r" t="t"/>
              <a:pathLst>
                <a:path extrusionOk="0" h="9137" w="10807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6" name="Google Shape;9956;p84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9957" name="Google Shape;9957;p84"/>
            <p:cNvSpPr/>
            <p:nvPr/>
          </p:nvSpPr>
          <p:spPr>
            <a:xfrm>
              <a:off x="-9800950" y="3615575"/>
              <a:ext cx="61475" cy="61450"/>
            </a:xfrm>
            <a:custGeom>
              <a:rect b="b" l="l" r="r" t="t"/>
              <a:pathLst>
                <a:path extrusionOk="0" h="2458" w="2459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8" name="Google Shape;9958;p84"/>
            <p:cNvSpPr/>
            <p:nvPr/>
          </p:nvSpPr>
          <p:spPr>
            <a:xfrm>
              <a:off x="-9949025" y="3688650"/>
              <a:ext cx="335550" cy="279675"/>
            </a:xfrm>
            <a:custGeom>
              <a:rect b="b" l="l" r="r" t="t"/>
              <a:pathLst>
                <a:path extrusionOk="0" h="11187" w="13422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9" name="Google Shape;9959;p84"/>
            <p:cNvSpPr/>
            <p:nvPr/>
          </p:nvSpPr>
          <p:spPr>
            <a:xfrm>
              <a:off x="-9947450" y="3657100"/>
              <a:ext cx="106350" cy="50650"/>
            </a:xfrm>
            <a:custGeom>
              <a:rect b="b" l="l" r="r" t="t"/>
              <a:pathLst>
                <a:path extrusionOk="0" h="2026" w="4254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0" name="Google Shape;9960;p84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9961" name="Google Shape;9961;p84"/>
            <p:cNvSpPr/>
            <p:nvPr/>
          </p:nvSpPr>
          <p:spPr>
            <a:xfrm>
              <a:off x="-9958475" y="4048175"/>
              <a:ext cx="64625" cy="62650"/>
            </a:xfrm>
            <a:custGeom>
              <a:rect b="b" l="l" r="r" t="t"/>
              <a:pathLst>
                <a:path extrusionOk="0" h="2506" w="2585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2" name="Google Shape;9962;p84"/>
            <p:cNvSpPr/>
            <p:nvPr/>
          </p:nvSpPr>
          <p:spPr>
            <a:xfrm>
              <a:off x="-9873400" y="4048775"/>
              <a:ext cx="21275" cy="63025"/>
            </a:xfrm>
            <a:custGeom>
              <a:rect b="b" l="l" r="r" t="t"/>
              <a:pathLst>
                <a:path extrusionOk="0" h="2521" w="851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3" name="Google Shape;9963;p84"/>
            <p:cNvSpPr/>
            <p:nvPr/>
          </p:nvSpPr>
          <p:spPr>
            <a:xfrm>
              <a:off x="-9957675" y="4133050"/>
              <a:ext cx="63025" cy="19700"/>
            </a:xfrm>
            <a:custGeom>
              <a:rect b="b" l="l" r="r" t="t"/>
              <a:pathLst>
                <a:path extrusionOk="0" h="788" w="2521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4" name="Google Shape;9964;p84"/>
            <p:cNvSpPr/>
            <p:nvPr/>
          </p:nvSpPr>
          <p:spPr>
            <a:xfrm>
              <a:off x="-9961625" y="4132250"/>
              <a:ext cx="253650" cy="271750"/>
            </a:xfrm>
            <a:custGeom>
              <a:rect b="b" l="l" r="r" t="t"/>
              <a:pathLst>
                <a:path extrusionOk="0" h="10870" w="10146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5" name="Google Shape;9965;p84"/>
            <p:cNvSpPr/>
            <p:nvPr/>
          </p:nvSpPr>
          <p:spPr>
            <a:xfrm>
              <a:off x="-9791500" y="4069250"/>
              <a:ext cx="31550" cy="66175"/>
            </a:xfrm>
            <a:custGeom>
              <a:rect b="b" l="l" r="r" t="t"/>
              <a:pathLst>
                <a:path extrusionOk="0" h="2647" w="1262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6" name="Google Shape;9966;p84"/>
            <p:cNvSpPr/>
            <p:nvPr/>
          </p:nvSpPr>
          <p:spPr>
            <a:xfrm>
              <a:off x="-9740300" y="4049550"/>
              <a:ext cx="136275" cy="268600"/>
            </a:xfrm>
            <a:custGeom>
              <a:rect b="b" l="l" r="r" t="t"/>
              <a:pathLst>
                <a:path extrusionOk="0" h="10744" w="5451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7" name="Google Shape;9967;p84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9968" name="Google Shape;9968;p84"/>
            <p:cNvSpPr/>
            <p:nvPr/>
          </p:nvSpPr>
          <p:spPr>
            <a:xfrm>
              <a:off x="-8512400" y="3686450"/>
              <a:ext cx="130775" cy="129800"/>
            </a:xfrm>
            <a:custGeom>
              <a:rect b="b" l="l" r="r" t="t"/>
              <a:pathLst>
                <a:path extrusionOk="0" h="5192" w="5231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9" name="Google Shape;9969;p84"/>
            <p:cNvSpPr/>
            <p:nvPr/>
          </p:nvSpPr>
          <p:spPr>
            <a:xfrm>
              <a:off x="-8395825" y="3624225"/>
              <a:ext cx="77225" cy="77225"/>
            </a:xfrm>
            <a:custGeom>
              <a:rect b="b" l="l" r="r" t="t"/>
              <a:pathLst>
                <a:path extrusionOk="0" h="3089" w="3089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0" name="Google Shape;9970;p84"/>
            <p:cNvSpPr/>
            <p:nvPr/>
          </p:nvSpPr>
          <p:spPr>
            <a:xfrm>
              <a:off x="-8676125" y="3883875"/>
              <a:ext cx="98375" cy="92925"/>
            </a:xfrm>
            <a:custGeom>
              <a:rect b="b" l="l" r="r" t="t"/>
              <a:pathLst>
                <a:path extrusionOk="0" h="3717" w="3935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1" name="Google Shape;9971;p84"/>
            <p:cNvSpPr/>
            <p:nvPr/>
          </p:nvSpPr>
          <p:spPr>
            <a:xfrm>
              <a:off x="-8680950" y="3708850"/>
              <a:ext cx="282800" cy="270075"/>
            </a:xfrm>
            <a:custGeom>
              <a:rect b="b" l="l" r="r" t="t"/>
              <a:pathLst>
                <a:path extrusionOk="0" h="10803" w="11312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2" name="Google Shape;9972;p84"/>
            <p:cNvSpPr/>
            <p:nvPr/>
          </p:nvSpPr>
          <p:spPr>
            <a:xfrm>
              <a:off x="-8440725" y="3857375"/>
              <a:ext cx="117400" cy="86450"/>
            </a:xfrm>
            <a:custGeom>
              <a:rect b="b" l="l" r="r" t="t"/>
              <a:pathLst>
                <a:path extrusionOk="0" h="3458" w="4696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3" name="Google Shape;9973;p84"/>
            <p:cNvSpPr/>
            <p:nvPr/>
          </p:nvSpPr>
          <p:spPr>
            <a:xfrm>
              <a:off x="-8638400" y="3630725"/>
              <a:ext cx="86650" cy="115625"/>
            </a:xfrm>
            <a:custGeom>
              <a:rect b="b" l="l" r="r" t="t"/>
              <a:pathLst>
                <a:path extrusionOk="0" h="4625" w="3466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4" name="Google Shape;9974;p84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9975" name="Google Shape;9975;p84"/>
            <p:cNvSpPr/>
            <p:nvPr/>
          </p:nvSpPr>
          <p:spPr>
            <a:xfrm>
              <a:off x="-12972700" y="3273750"/>
              <a:ext cx="144950" cy="229225"/>
            </a:xfrm>
            <a:custGeom>
              <a:rect b="b" l="l" r="r" t="t"/>
              <a:pathLst>
                <a:path extrusionOk="0" h="9169" w="5798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6" name="Google Shape;9976;p84"/>
            <p:cNvSpPr/>
            <p:nvPr/>
          </p:nvSpPr>
          <p:spPr>
            <a:xfrm>
              <a:off x="-128088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7" name="Google Shape;9977;p84"/>
            <p:cNvSpPr/>
            <p:nvPr/>
          </p:nvSpPr>
          <p:spPr>
            <a:xfrm>
              <a:off x="-130569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8" name="Google Shape;9978;p84"/>
            <p:cNvSpPr/>
            <p:nvPr/>
          </p:nvSpPr>
          <p:spPr>
            <a:xfrm>
              <a:off x="-13020750" y="3483250"/>
              <a:ext cx="240250" cy="81950"/>
            </a:xfrm>
            <a:custGeom>
              <a:rect b="b" l="l" r="r" t="t"/>
              <a:pathLst>
                <a:path extrusionOk="0" h="3278" w="961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9" name="Google Shape;9979;p84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9980" name="Google Shape;9980;p84"/>
            <p:cNvSpPr/>
            <p:nvPr/>
          </p:nvSpPr>
          <p:spPr>
            <a:xfrm>
              <a:off x="-13014450" y="3708500"/>
              <a:ext cx="104000" cy="145750"/>
            </a:xfrm>
            <a:custGeom>
              <a:rect b="b" l="l" r="r" t="t"/>
              <a:pathLst>
                <a:path extrusionOk="0" h="5830" w="416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1" name="Google Shape;9981;p84"/>
            <p:cNvSpPr/>
            <p:nvPr/>
          </p:nvSpPr>
          <p:spPr>
            <a:xfrm>
              <a:off x="-12890800" y="3708500"/>
              <a:ext cx="104775" cy="145750"/>
            </a:xfrm>
            <a:custGeom>
              <a:rect b="b" l="l" r="r" t="t"/>
              <a:pathLst>
                <a:path extrusionOk="0" h="5830" w="4191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2" name="Google Shape;9982;p84"/>
            <p:cNvSpPr/>
            <p:nvPr/>
          </p:nvSpPr>
          <p:spPr>
            <a:xfrm>
              <a:off x="-13077450" y="3647075"/>
              <a:ext cx="356025" cy="352750"/>
            </a:xfrm>
            <a:custGeom>
              <a:rect b="b" l="l" r="r" t="t"/>
              <a:pathLst>
                <a:path extrusionOk="0" h="14110" w="14241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3" name="Google Shape;9983;p84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9984" name="Google Shape;9984;p84"/>
            <p:cNvSpPr/>
            <p:nvPr/>
          </p:nvSpPr>
          <p:spPr>
            <a:xfrm>
              <a:off x="-13004200" y="4079475"/>
              <a:ext cx="207150" cy="63050"/>
            </a:xfrm>
            <a:custGeom>
              <a:rect b="b" l="l" r="r" t="t"/>
              <a:pathLst>
                <a:path extrusionOk="0" h="2522" w="8286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5" name="Google Shape;9985;p84"/>
            <p:cNvSpPr/>
            <p:nvPr/>
          </p:nvSpPr>
          <p:spPr>
            <a:xfrm>
              <a:off x="-13079025" y="4303175"/>
              <a:ext cx="354450" cy="130750"/>
            </a:xfrm>
            <a:custGeom>
              <a:rect b="b" l="l" r="r" t="t"/>
              <a:pathLst>
                <a:path extrusionOk="0" h="5230" w="14178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6" name="Google Shape;9986;p84"/>
            <p:cNvSpPr/>
            <p:nvPr/>
          </p:nvSpPr>
          <p:spPr>
            <a:xfrm>
              <a:off x="-12986875" y="4313400"/>
              <a:ext cx="173300" cy="58300"/>
            </a:xfrm>
            <a:custGeom>
              <a:rect b="b" l="l" r="r" t="t"/>
              <a:pathLst>
                <a:path extrusionOk="0" h="2332" w="6932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7" name="Google Shape;9987;p84"/>
            <p:cNvSpPr/>
            <p:nvPr/>
          </p:nvSpPr>
          <p:spPr>
            <a:xfrm>
              <a:off x="-13004200" y="4143275"/>
              <a:ext cx="206375" cy="166225"/>
            </a:xfrm>
            <a:custGeom>
              <a:rect b="b" l="l" r="r" t="t"/>
              <a:pathLst>
                <a:path extrusionOk="0" h="6649" w="8255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8" name="Google Shape;9988;p84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9989" name="Google Shape;9989;p84"/>
            <p:cNvSpPr/>
            <p:nvPr/>
          </p:nvSpPr>
          <p:spPr>
            <a:xfrm>
              <a:off x="-11178500" y="3213875"/>
              <a:ext cx="124475" cy="124475"/>
            </a:xfrm>
            <a:custGeom>
              <a:rect b="b" l="l" r="r" t="t"/>
              <a:pathLst>
                <a:path extrusionOk="0" h="4979" w="4979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0" name="Google Shape;9990;p84"/>
            <p:cNvSpPr/>
            <p:nvPr/>
          </p:nvSpPr>
          <p:spPr>
            <a:xfrm>
              <a:off x="-11292700" y="3255625"/>
              <a:ext cx="117375" cy="124475"/>
            </a:xfrm>
            <a:custGeom>
              <a:rect b="b" l="l" r="r" t="t"/>
              <a:pathLst>
                <a:path extrusionOk="0" h="4979" w="4695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1" name="Google Shape;9991;p84"/>
            <p:cNvSpPr/>
            <p:nvPr/>
          </p:nvSpPr>
          <p:spPr>
            <a:xfrm>
              <a:off x="-11056425" y="3254850"/>
              <a:ext cx="117400" cy="125250"/>
            </a:xfrm>
            <a:custGeom>
              <a:rect b="b" l="l" r="r" t="t"/>
              <a:pathLst>
                <a:path extrusionOk="0" h="5010" w="4696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2" name="Google Shape;9992;p84"/>
            <p:cNvSpPr/>
            <p:nvPr/>
          </p:nvSpPr>
          <p:spPr>
            <a:xfrm>
              <a:off x="-11209225" y="3503725"/>
              <a:ext cx="188275" cy="62250"/>
            </a:xfrm>
            <a:custGeom>
              <a:rect b="b" l="l" r="r" t="t"/>
              <a:pathLst>
                <a:path extrusionOk="0" h="2490" w="7531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3" name="Google Shape;9993;p84"/>
            <p:cNvSpPr/>
            <p:nvPr/>
          </p:nvSpPr>
          <p:spPr>
            <a:xfrm>
              <a:off x="-11167475" y="3462775"/>
              <a:ext cx="103200" cy="20500"/>
            </a:xfrm>
            <a:custGeom>
              <a:rect b="b" l="l" r="r" t="t"/>
              <a:pathLst>
                <a:path extrusionOk="0" h="820" w="4128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4" name="Google Shape;9994;p84"/>
            <p:cNvSpPr/>
            <p:nvPr/>
          </p:nvSpPr>
          <p:spPr>
            <a:xfrm>
              <a:off x="-11213150" y="3344625"/>
              <a:ext cx="141000" cy="97700"/>
            </a:xfrm>
            <a:custGeom>
              <a:rect b="b" l="l" r="r" t="t"/>
              <a:pathLst>
                <a:path extrusionOk="0" h="3908" w="564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5" name="Google Shape;9995;p84"/>
            <p:cNvSpPr/>
            <p:nvPr/>
          </p:nvSpPr>
          <p:spPr>
            <a:xfrm>
              <a:off x="-11080825" y="3379275"/>
              <a:ext cx="59100" cy="61475"/>
            </a:xfrm>
            <a:custGeom>
              <a:rect b="b" l="l" r="r" t="t"/>
              <a:pathLst>
                <a:path extrusionOk="0" h="2459" w="2364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6" name="Google Shape;9996;p84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9997" name="Google Shape;9997;p84"/>
            <p:cNvSpPr/>
            <p:nvPr/>
          </p:nvSpPr>
          <p:spPr>
            <a:xfrm>
              <a:off x="-11299000" y="3734700"/>
              <a:ext cx="142575" cy="134325"/>
            </a:xfrm>
            <a:custGeom>
              <a:rect b="b" l="l" r="r" t="t"/>
              <a:pathLst>
                <a:path extrusionOk="0" h="5373" w="5703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8" name="Google Shape;9998;p84"/>
            <p:cNvSpPr/>
            <p:nvPr/>
          </p:nvSpPr>
          <p:spPr>
            <a:xfrm>
              <a:off x="-11076100" y="3734700"/>
              <a:ext cx="142575" cy="134325"/>
            </a:xfrm>
            <a:custGeom>
              <a:rect b="b" l="l" r="r" t="t"/>
              <a:pathLst>
                <a:path extrusionOk="0" h="5373" w="5703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9" name="Google Shape;9999;p84"/>
            <p:cNvSpPr/>
            <p:nvPr/>
          </p:nvSpPr>
          <p:spPr>
            <a:xfrm>
              <a:off x="-11254900" y="3917225"/>
              <a:ext cx="124475" cy="84300"/>
            </a:xfrm>
            <a:custGeom>
              <a:rect b="b" l="l" r="r" t="t"/>
              <a:pathLst>
                <a:path extrusionOk="0" h="3372" w="4979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0" name="Google Shape;10000;p84"/>
            <p:cNvSpPr/>
            <p:nvPr/>
          </p:nvSpPr>
          <p:spPr>
            <a:xfrm>
              <a:off x="-11099725" y="3838475"/>
              <a:ext cx="55150" cy="50425"/>
            </a:xfrm>
            <a:custGeom>
              <a:rect b="b" l="l" r="r" t="t"/>
              <a:pathLst>
                <a:path extrusionOk="0" h="2017" w="2206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1" name="Google Shape;10001;p84"/>
            <p:cNvSpPr/>
            <p:nvPr/>
          </p:nvSpPr>
          <p:spPr>
            <a:xfrm>
              <a:off x="-11187950" y="3836900"/>
              <a:ext cx="210325" cy="162275"/>
            </a:xfrm>
            <a:custGeom>
              <a:rect b="b" l="l" r="r" t="t"/>
              <a:pathLst>
                <a:path extrusionOk="0" h="6491" w="8413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2" name="Google Shape;10002;p84"/>
            <p:cNvSpPr/>
            <p:nvPr/>
          </p:nvSpPr>
          <p:spPr>
            <a:xfrm>
              <a:off x="-11292700" y="3647875"/>
              <a:ext cx="353675" cy="87450"/>
            </a:xfrm>
            <a:custGeom>
              <a:rect b="b" l="l" r="r" t="t"/>
              <a:pathLst>
                <a:path extrusionOk="0" h="3498" w="14147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03" name="Google Shape;10003;p84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10004" name="Google Shape;10004;p84"/>
            <p:cNvSpPr/>
            <p:nvPr/>
          </p:nvSpPr>
          <p:spPr>
            <a:xfrm>
              <a:off x="-11084775" y="4196825"/>
              <a:ext cx="61475" cy="61475"/>
            </a:xfrm>
            <a:custGeom>
              <a:rect b="b" l="l" r="r" t="t"/>
              <a:pathLst>
                <a:path extrusionOk="0" h="2459" w="2459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5" name="Google Shape;10005;p84"/>
            <p:cNvSpPr/>
            <p:nvPr/>
          </p:nvSpPr>
          <p:spPr>
            <a:xfrm>
              <a:off x="-11080050" y="4092875"/>
              <a:ext cx="140225" cy="269375"/>
            </a:xfrm>
            <a:custGeom>
              <a:rect b="b" l="l" r="r" t="t"/>
              <a:pathLst>
                <a:path extrusionOk="0" h="10775" w="5609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6" name="Google Shape;10006;p84"/>
            <p:cNvSpPr/>
            <p:nvPr/>
          </p:nvSpPr>
          <p:spPr>
            <a:xfrm>
              <a:off x="-11230475" y="4320500"/>
              <a:ext cx="103975" cy="103200"/>
            </a:xfrm>
            <a:custGeom>
              <a:rect b="b" l="l" r="r" t="t"/>
              <a:pathLst>
                <a:path extrusionOk="0" h="4128" w="4159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7" name="Google Shape;10007;p84"/>
            <p:cNvSpPr/>
            <p:nvPr/>
          </p:nvSpPr>
          <p:spPr>
            <a:xfrm>
              <a:off x="-11210000" y="4113350"/>
              <a:ext cx="137850" cy="226075"/>
            </a:xfrm>
            <a:custGeom>
              <a:rect b="b" l="l" r="r" t="t"/>
              <a:pathLst>
                <a:path extrusionOk="0" h="9043" w="5514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8" name="Google Shape;10008;p84"/>
            <p:cNvSpPr/>
            <p:nvPr/>
          </p:nvSpPr>
          <p:spPr>
            <a:xfrm>
              <a:off x="-11295075" y="4153525"/>
              <a:ext cx="89825" cy="145725"/>
            </a:xfrm>
            <a:custGeom>
              <a:rect b="b" l="l" r="r" t="t"/>
              <a:pathLst>
                <a:path extrusionOk="0" h="5829" w="3593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09" name="Google Shape;10009;p84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10010" name="Google Shape;10010;p84"/>
            <p:cNvSpPr/>
            <p:nvPr/>
          </p:nvSpPr>
          <p:spPr>
            <a:xfrm>
              <a:off x="-9429175" y="3332825"/>
              <a:ext cx="82725" cy="55150"/>
            </a:xfrm>
            <a:custGeom>
              <a:rect b="b" l="l" r="r" t="t"/>
              <a:pathLst>
                <a:path extrusionOk="0" h="2206" w="3309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1" name="Google Shape;10011;p84"/>
            <p:cNvSpPr/>
            <p:nvPr/>
          </p:nvSpPr>
          <p:spPr>
            <a:xfrm>
              <a:off x="-9335450" y="3274525"/>
              <a:ext cx="19700" cy="19725"/>
            </a:xfrm>
            <a:custGeom>
              <a:rect b="b" l="l" r="r" t="t"/>
              <a:pathLst>
                <a:path extrusionOk="0" h="789" w="788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2" name="Google Shape;10012;p84"/>
            <p:cNvSpPr/>
            <p:nvPr/>
          </p:nvSpPr>
          <p:spPr>
            <a:xfrm>
              <a:off x="-9330725" y="3351725"/>
              <a:ext cx="62250" cy="36250"/>
            </a:xfrm>
            <a:custGeom>
              <a:rect b="b" l="l" r="r" t="t"/>
              <a:pathLst>
                <a:path extrusionOk="0" h="1450" w="249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3" name="Google Shape;10013;p84"/>
            <p:cNvSpPr/>
            <p:nvPr/>
          </p:nvSpPr>
          <p:spPr>
            <a:xfrm>
              <a:off x="-9440200" y="3220975"/>
              <a:ext cx="186675" cy="152025"/>
            </a:xfrm>
            <a:custGeom>
              <a:rect b="b" l="l" r="r" t="t"/>
              <a:pathLst>
                <a:path extrusionOk="0" h="6081" w="7467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4" name="Google Shape;10014;p84"/>
            <p:cNvSpPr/>
            <p:nvPr/>
          </p:nvSpPr>
          <p:spPr>
            <a:xfrm>
              <a:off x="-9500075" y="3222550"/>
              <a:ext cx="310350" cy="228425"/>
            </a:xfrm>
            <a:custGeom>
              <a:rect b="b" l="l" r="r" t="t"/>
              <a:pathLst>
                <a:path extrusionOk="0" h="9137" w="12414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5" name="Google Shape;10015;p84"/>
            <p:cNvSpPr/>
            <p:nvPr/>
          </p:nvSpPr>
          <p:spPr>
            <a:xfrm>
              <a:off x="-9398475" y="3180800"/>
              <a:ext cx="103200" cy="21300"/>
            </a:xfrm>
            <a:custGeom>
              <a:rect b="b" l="l" r="r" t="t"/>
              <a:pathLst>
                <a:path extrusionOk="0" h="852" w="4128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6" name="Google Shape;10016;p84"/>
            <p:cNvSpPr/>
            <p:nvPr/>
          </p:nvSpPr>
          <p:spPr>
            <a:xfrm>
              <a:off x="-9460700" y="3471450"/>
              <a:ext cx="41775" cy="62225"/>
            </a:xfrm>
            <a:custGeom>
              <a:rect b="b" l="l" r="r" t="t"/>
              <a:pathLst>
                <a:path extrusionOk="0" h="2489" w="1671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7" name="Google Shape;10017;p84"/>
            <p:cNvSpPr/>
            <p:nvPr/>
          </p:nvSpPr>
          <p:spPr>
            <a:xfrm>
              <a:off x="-9274800" y="3471450"/>
              <a:ext cx="41750" cy="62225"/>
            </a:xfrm>
            <a:custGeom>
              <a:rect b="b" l="l" r="r" t="t"/>
              <a:pathLst>
                <a:path extrusionOk="0" h="2489" w="167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8" name="Google Shape;10018;p84"/>
            <p:cNvSpPr/>
            <p:nvPr/>
          </p:nvSpPr>
          <p:spPr>
            <a:xfrm>
              <a:off x="-9398475" y="3471450"/>
              <a:ext cx="103200" cy="20500"/>
            </a:xfrm>
            <a:custGeom>
              <a:rect b="b" l="l" r="r" t="t"/>
              <a:pathLst>
                <a:path extrusionOk="0" h="820" w="4128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9" name="Google Shape;10019;p84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10020" name="Google Shape;10020;p84"/>
            <p:cNvSpPr/>
            <p:nvPr/>
          </p:nvSpPr>
          <p:spPr>
            <a:xfrm>
              <a:off x="-95237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1" name="Google Shape;10021;p84"/>
            <p:cNvSpPr/>
            <p:nvPr/>
          </p:nvSpPr>
          <p:spPr>
            <a:xfrm>
              <a:off x="-9515825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2" name="Google Shape;10022;p84"/>
            <p:cNvSpPr/>
            <p:nvPr/>
          </p:nvSpPr>
          <p:spPr>
            <a:xfrm>
              <a:off x="-9481175" y="3614000"/>
              <a:ext cx="80375" cy="37050"/>
            </a:xfrm>
            <a:custGeom>
              <a:rect b="b" l="l" r="r" t="t"/>
              <a:pathLst>
                <a:path extrusionOk="0" h="1482" w="3215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3" name="Google Shape;10023;p84"/>
            <p:cNvSpPr/>
            <p:nvPr/>
          </p:nvSpPr>
          <p:spPr>
            <a:xfrm>
              <a:off x="-92945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4" name="Google Shape;10024;p84"/>
            <p:cNvSpPr/>
            <p:nvPr/>
          </p:nvSpPr>
          <p:spPr>
            <a:xfrm>
              <a:off x="-9294500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5" name="Google Shape;10025;p84"/>
            <p:cNvSpPr/>
            <p:nvPr/>
          </p:nvSpPr>
          <p:spPr>
            <a:xfrm>
              <a:off x="-9294500" y="3615575"/>
              <a:ext cx="81150" cy="36250"/>
            </a:xfrm>
            <a:custGeom>
              <a:rect b="b" l="l" r="r" t="t"/>
              <a:pathLst>
                <a:path extrusionOk="0" h="1450" w="3246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6" name="Google Shape;10026;p84"/>
            <p:cNvSpPr/>
            <p:nvPr/>
          </p:nvSpPr>
          <p:spPr>
            <a:xfrm>
              <a:off x="-9378775" y="3822725"/>
              <a:ext cx="63025" cy="41750"/>
            </a:xfrm>
            <a:custGeom>
              <a:rect b="b" l="l" r="r" t="t"/>
              <a:pathLst>
                <a:path extrusionOk="0" h="1670" w="2521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7" name="Google Shape;10027;p84"/>
            <p:cNvSpPr/>
            <p:nvPr/>
          </p:nvSpPr>
          <p:spPr>
            <a:xfrm>
              <a:off x="-9336250" y="3739225"/>
              <a:ext cx="21300" cy="63050"/>
            </a:xfrm>
            <a:custGeom>
              <a:rect b="b" l="l" r="r" t="t"/>
              <a:pathLst>
                <a:path extrusionOk="0" h="2522" w="852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8" name="Google Shape;10028;p84"/>
            <p:cNvSpPr/>
            <p:nvPr/>
          </p:nvSpPr>
          <p:spPr>
            <a:xfrm>
              <a:off x="-9378775" y="3739225"/>
              <a:ext cx="20500" cy="63050"/>
            </a:xfrm>
            <a:custGeom>
              <a:rect b="b" l="l" r="r" t="t"/>
              <a:pathLst>
                <a:path extrusionOk="0" h="2522" w="82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29" name="Google Shape;10029;p84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10030" name="Google Shape;10030;p84"/>
            <p:cNvSpPr/>
            <p:nvPr/>
          </p:nvSpPr>
          <p:spPr>
            <a:xfrm>
              <a:off x="-9523700" y="40495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1" name="Google Shape;10031;p84"/>
            <p:cNvSpPr/>
            <p:nvPr/>
          </p:nvSpPr>
          <p:spPr>
            <a:xfrm>
              <a:off x="-9523700" y="4148800"/>
              <a:ext cx="82725" cy="252850"/>
            </a:xfrm>
            <a:custGeom>
              <a:rect b="b" l="l" r="r" t="t"/>
              <a:pathLst>
                <a:path extrusionOk="0" h="10114" w="3309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2" name="Google Shape;10032;p84"/>
            <p:cNvSpPr/>
            <p:nvPr/>
          </p:nvSpPr>
          <p:spPr>
            <a:xfrm>
              <a:off x="-9252750" y="40495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3" name="Google Shape;10033;p84"/>
            <p:cNvSpPr/>
            <p:nvPr/>
          </p:nvSpPr>
          <p:spPr>
            <a:xfrm>
              <a:off x="-9252750" y="4148800"/>
              <a:ext cx="82725" cy="252850"/>
            </a:xfrm>
            <a:custGeom>
              <a:rect b="b" l="l" r="r" t="t"/>
              <a:pathLst>
                <a:path extrusionOk="0" h="10114" w="3309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4" name="Google Shape;10034;p84"/>
            <p:cNvSpPr/>
            <p:nvPr/>
          </p:nvSpPr>
          <p:spPr>
            <a:xfrm>
              <a:off x="-9440200" y="4214950"/>
              <a:ext cx="187475" cy="167000"/>
            </a:xfrm>
            <a:custGeom>
              <a:rect b="b" l="l" r="r" t="t"/>
              <a:pathLst>
                <a:path extrusionOk="0" h="6680" w="7499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5" name="Google Shape;10035;p84"/>
            <p:cNvSpPr/>
            <p:nvPr/>
          </p:nvSpPr>
          <p:spPr>
            <a:xfrm>
              <a:off x="-9393750" y="4214950"/>
              <a:ext cx="93750" cy="104000"/>
            </a:xfrm>
            <a:custGeom>
              <a:rect b="b" l="l" r="r" t="t"/>
              <a:pathLst>
                <a:path extrusionOk="0" h="4160" w="375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6" name="Google Shape;10036;p84"/>
            <p:cNvSpPr/>
            <p:nvPr/>
          </p:nvSpPr>
          <p:spPr>
            <a:xfrm>
              <a:off x="-9440200" y="4140125"/>
              <a:ext cx="187475" cy="32325"/>
            </a:xfrm>
            <a:custGeom>
              <a:rect b="b" l="l" r="r" t="t"/>
              <a:pathLst>
                <a:path extrusionOk="0" h="1293" w="7499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7" name="Google Shape;10037;p84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10038" name="Google Shape;10038;p84"/>
            <p:cNvSpPr/>
            <p:nvPr/>
          </p:nvSpPr>
          <p:spPr>
            <a:xfrm>
              <a:off x="-8209150" y="3907775"/>
              <a:ext cx="353675" cy="60675"/>
            </a:xfrm>
            <a:custGeom>
              <a:rect b="b" l="l" r="r" t="t"/>
              <a:pathLst>
                <a:path extrusionOk="0" h="2427" w="14147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9" name="Google Shape;10039;p84"/>
            <p:cNvSpPr/>
            <p:nvPr/>
          </p:nvSpPr>
          <p:spPr>
            <a:xfrm>
              <a:off x="-8188675" y="3825075"/>
              <a:ext cx="311125" cy="63050"/>
            </a:xfrm>
            <a:custGeom>
              <a:rect b="b" l="l" r="r" t="t"/>
              <a:pathLst>
                <a:path extrusionOk="0" h="2522" w="12445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0" name="Google Shape;10040;p84"/>
            <p:cNvSpPr/>
            <p:nvPr/>
          </p:nvSpPr>
          <p:spPr>
            <a:xfrm>
              <a:off x="-7913800" y="3743175"/>
              <a:ext cx="59100" cy="62250"/>
            </a:xfrm>
            <a:custGeom>
              <a:rect b="b" l="l" r="r" t="t"/>
              <a:pathLst>
                <a:path extrusionOk="0" h="2490" w="2364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1" name="Google Shape;10041;p84"/>
            <p:cNvSpPr/>
            <p:nvPr/>
          </p:nvSpPr>
          <p:spPr>
            <a:xfrm>
              <a:off x="-8105975" y="3659675"/>
              <a:ext cx="185125" cy="145750"/>
            </a:xfrm>
            <a:custGeom>
              <a:rect b="b" l="l" r="r" t="t"/>
              <a:pathLst>
                <a:path extrusionOk="0" h="5830" w="7405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2" name="Google Shape;10042;p84"/>
            <p:cNvSpPr/>
            <p:nvPr/>
          </p:nvSpPr>
          <p:spPr>
            <a:xfrm>
              <a:off x="-8168975" y="3700625"/>
              <a:ext cx="91375" cy="104000"/>
            </a:xfrm>
            <a:custGeom>
              <a:rect b="b" l="l" r="r" t="t"/>
              <a:pathLst>
                <a:path extrusionOk="0" h="4160" w="3655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3" name="Google Shape;10043;p84"/>
            <p:cNvSpPr/>
            <p:nvPr/>
          </p:nvSpPr>
          <p:spPr>
            <a:xfrm>
              <a:off x="-8209150" y="3742375"/>
              <a:ext cx="50425" cy="61475"/>
            </a:xfrm>
            <a:custGeom>
              <a:rect b="b" l="l" r="r" t="t"/>
              <a:pathLst>
                <a:path extrusionOk="0" h="2459" w="2017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44" name="Google Shape;10044;p84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10045" name="Google Shape;10045;p84"/>
            <p:cNvSpPr/>
            <p:nvPr/>
          </p:nvSpPr>
          <p:spPr>
            <a:xfrm>
              <a:off x="-12372525" y="3517125"/>
              <a:ext cx="20500" cy="48075"/>
            </a:xfrm>
            <a:custGeom>
              <a:rect b="b" l="l" r="r" t="t"/>
              <a:pathLst>
                <a:path extrusionOk="0" h="1923" w="82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6" name="Google Shape;10046;p84"/>
            <p:cNvSpPr/>
            <p:nvPr/>
          </p:nvSpPr>
          <p:spPr>
            <a:xfrm>
              <a:off x="-12581250" y="3480900"/>
              <a:ext cx="63025" cy="21275"/>
            </a:xfrm>
            <a:custGeom>
              <a:rect b="b" l="l" r="r" t="t"/>
              <a:pathLst>
                <a:path extrusionOk="0" h="851" w="2521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7" name="Google Shape;10047;p84"/>
            <p:cNvSpPr/>
            <p:nvPr/>
          </p:nvSpPr>
          <p:spPr>
            <a:xfrm>
              <a:off x="-12643475" y="3398975"/>
              <a:ext cx="186700" cy="166225"/>
            </a:xfrm>
            <a:custGeom>
              <a:rect b="b" l="l" r="r" t="t"/>
              <a:pathLst>
                <a:path extrusionOk="0" h="6649" w="7468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8" name="Google Shape;10048;p84"/>
            <p:cNvSpPr/>
            <p:nvPr/>
          </p:nvSpPr>
          <p:spPr>
            <a:xfrm>
              <a:off x="-12431600" y="3212300"/>
              <a:ext cx="141800" cy="137075"/>
            </a:xfrm>
            <a:custGeom>
              <a:rect b="b" l="l" r="r" t="t"/>
              <a:pathLst>
                <a:path extrusionOk="0" h="5483" w="5672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9" name="Google Shape;10049;p84"/>
            <p:cNvSpPr/>
            <p:nvPr/>
          </p:nvSpPr>
          <p:spPr>
            <a:xfrm>
              <a:off x="-12352050" y="33265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0" name="Google Shape;10050;p84"/>
            <p:cNvSpPr/>
            <p:nvPr/>
          </p:nvSpPr>
          <p:spPr>
            <a:xfrm>
              <a:off x="-12434750" y="3285550"/>
              <a:ext cx="62250" cy="104000"/>
            </a:xfrm>
            <a:custGeom>
              <a:rect b="b" l="l" r="r" t="t"/>
              <a:pathLst>
                <a:path extrusionOk="0" h="4160" w="249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1" name="Google Shape;10051;p84"/>
            <p:cNvSpPr/>
            <p:nvPr/>
          </p:nvSpPr>
          <p:spPr>
            <a:xfrm>
              <a:off x="-12352050" y="3409225"/>
              <a:ext cx="62250" cy="107925"/>
            </a:xfrm>
            <a:custGeom>
              <a:rect b="b" l="l" r="r" t="t"/>
              <a:pathLst>
                <a:path extrusionOk="0" h="4317" w="249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2" name="Google Shape;10052;p84"/>
            <p:cNvSpPr/>
            <p:nvPr/>
          </p:nvSpPr>
          <p:spPr>
            <a:xfrm>
              <a:off x="-12434750" y="3368250"/>
              <a:ext cx="62250" cy="148900"/>
            </a:xfrm>
            <a:custGeom>
              <a:rect b="b" l="l" r="r" t="t"/>
              <a:pathLst>
                <a:path extrusionOk="0" h="5956" w="249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3" name="Google Shape;10053;p84"/>
            <p:cNvSpPr/>
            <p:nvPr/>
          </p:nvSpPr>
          <p:spPr>
            <a:xfrm>
              <a:off x="-12623000" y="3336750"/>
              <a:ext cx="145725" cy="40975"/>
            </a:xfrm>
            <a:custGeom>
              <a:rect b="b" l="l" r="r" t="t"/>
              <a:pathLst>
                <a:path extrusionOk="0" h="1639" w="5829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54" name="Google Shape;10054;p84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10055" name="Google Shape;10055;p84"/>
            <p:cNvSpPr/>
            <p:nvPr/>
          </p:nvSpPr>
          <p:spPr>
            <a:xfrm>
              <a:off x="-12580475" y="3719550"/>
              <a:ext cx="19725" cy="19700"/>
            </a:xfrm>
            <a:custGeom>
              <a:rect b="b" l="l" r="r" t="t"/>
              <a:pathLst>
                <a:path extrusionOk="0" h="788" w="789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6" name="Google Shape;10056;p84"/>
            <p:cNvSpPr/>
            <p:nvPr/>
          </p:nvSpPr>
          <p:spPr>
            <a:xfrm>
              <a:off x="-12456800" y="3719550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7" name="Google Shape;10057;p84"/>
            <p:cNvSpPr/>
            <p:nvPr/>
          </p:nvSpPr>
          <p:spPr>
            <a:xfrm>
              <a:off x="-12643475" y="3657325"/>
              <a:ext cx="268600" cy="144950"/>
            </a:xfrm>
            <a:custGeom>
              <a:rect b="b" l="l" r="r" t="t"/>
              <a:pathLst>
                <a:path extrusionOk="0" h="5798" w="10744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8" name="Google Shape;10058;p84"/>
            <p:cNvSpPr/>
            <p:nvPr/>
          </p:nvSpPr>
          <p:spPr>
            <a:xfrm>
              <a:off x="-12581250" y="3905425"/>
              <a:ext cx="62250" cy="20500"/>
            </a:xfrm>
            <a:custGeom>
              <a:rect b="b" l="l" r="r" t="t"/>
              <a:pathLst>
                <a:path extrusionOk="0" h="820" w="249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9" name="Google Shape;10059;p84"/>
            <p:cNvSpPr/>
            <p:nvPr/>
          </p:nvSpPr>
          <p:spPr>
            <a:xfrm>
              <a:off x="-12643475" y="3802250"/>
              <a:ext cx="269400" cy="185900"/>
            </a:xfrm>
            <a:custGeom>
              <a:rect b="b" l="l" r="r" t="t"/>
              <a:pathLst>
                <a:path extrusionOk="0" h="7436" w="10776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0" name="Google Shape;10060;p84"/>
            <p:cNvSpPr/>
            <p:nvPr/>
          </p:nvSpPr>
          <p:spPr>
            <a:xfrm>
              <a:off x="-12352850" y="3802125"/>
              <a:ext cx="63050" cy="186150"/>
            </a:xfrm>
            <a:custGeom>
              <a:rect b="b" l="l" r="r" t="t"/>
              <a:pathLst>
                <a:path extrusionOk="0" h="7446" w="2522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61" name="Google Shape;10061;p84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10062" name="Google Shape;10062;p84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3" name="Google Shape;10063;p84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4" name="Google Shape;10064;p84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5" name="Google Shape;10065;p84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66" name="Google Shape;10066;p84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10067" name="Google Shape;10067;p84"/>
            <p:cNvSpPr/>
            <p:nvPr/>
          </p:nvSpPr>
          <p:spPr>
            <a:xfrm>
              <a:off x="-10759475" y="3265875"/>
              <a:ext cx="64600" cy="87450"/>
            </a:xfrm>
            <a:custGeom>
              <a:rect b="b" l="l" r="r" t="t"/>
              <a:pathLst>
                <a:path extrusionOk="0" h="3498" w="2584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8" name="Google Shape;10068;p84"/>
            <p:cNvSpPr/>
            <p:nvPr/>
          </p:nvSpPr>
          <p:spPr>
            <a:xfrm>
              <a:off x="-10857925" y="3265075"/>
              <a:ext cx="64600" cy="87450"/>
            </a:xfrm>
            <a:custGeom>
              <a:rect b="b" l="l" r="r" t="t"/>
              <a:pathLst>
                <a:path extrusionOk="0" h="3498" w="2584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9" name="Google Shape;10069;p84"/>
            <p:cNvSpPr/>
            <p:nvPr/>
          </p:nvSpPr>
          <p:spPr>
            <a:xfrm>
              <a:off x="-10850050" y="3313925"/>
              <a:ext cx="148100" cy="65375"/>
            </a:xfrm>
            <a:custGeom>
              <a:rect b="b" l="l" r="r" t="t"/>
              <a:pathLst>
                <a:path extrusionOk="0" h="2615" w="5924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0" name="Google Shape;10070;p84"/>
            <p:cNvSpPr/>
            <p:nvPr/>
          </p:nvSpPr>
          <p:spPr>
            <a:xfrm>
              <a:off x="-10857925" y="3391900"/>
              <a:ext cx="165425" cy="133125"/>
            </a:xfrm>
            <a:custGeom>
              <a:rect b="b" l="l" r="r" t="t"/>
              <a:pathLst>
                <a:path extrusionOk="0" h="5325" w="6617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1" name="Google Shape;10071;p84"/>
            <p:cNvSpPr/>
            <p:nvPr/>
          </p:nvSpPr>
          <p:spPr>
            <a:xfrm>
              <a:off x="-10824850" y="321387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2" name="Google Shape;10072;p84"/>
            <p:cNvSpPr/>
            <p:nvPr/>
          </p:nvSpPr>
          <p:spPr>
            <a:xfrm>
              <a:off x="-10571250" y="3306825"/>
              <a:ext cx="64625" cy="87450"/>
            </a:xfrm>
            <a:custGeom>
              <a:rect b="b" l="l" r="r" t="t"/>
              <a:pathLst>
                <a:path extrusionOk="0" h="3498" w="2585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3" name="Google Shape;10073;p84"/>
            <p:cNvSpPr/>
            <p:nvPr/>
          </p:nvSpPr>
          <p:spPr>
            <a:xfrm>
              <a:off x="-10669700" y="3306025"/>
              <a:ext cx="63825" cy="87475"/>
            </a:xfrm>
            <a:custGeom>
              <a:rect b="b" l="l" r="r" t="t"/>
              <a:pathLst>
                <a:path extrusionOk="0" h="3499" w="2553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4" name="Google Shape;10074;p84"/>
            <p:cNvSpPr/>
            <p:nvPr/>
          </p:nvSpPr>
          <p:spPr>
            <a:xfrm>
              <a:off x="-10661825" y="3355650"/>
              <a:ext cx="148100" cy="64625"/>
            </a:xfrm>
            <a:custGeom>
              <a:rect b="b" l="l" r="r" t="t"/>
              <a:pathLst>
                <a:path extrusionOk="0" h="2585" w="5924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5" name="Google Shape;10075;p84"/>
            <p:cNvSpPr/>
            <p:nvPr/>
          </p:nvSpPr>
          <p:spPr>
            <a:xfrm>
              <a:off x="-10670475" y="3432850"/>
              <a:ext cx="165425" cy="133125"/>
            </a:xfrm>
            <a:custGeom>
              <a:rect b="b" l="l" r="r" t="t"/>
              <a:pathLst>
                <a:path extrusionOk="0" h="5325" w="6617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6" name="Google Shape;10076;p84"/>
            <p:cNvSpPr/>
            <p:nvPr/>
          </p:nvSpPr>
          <p:spPr>
            <a:xfrm>
              <a:off x="-10638175" y="3254850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77" name="Google Shape;10077;p84"/>
          <p:cNvSpPr/>
          <p:nvPr/>
        </p:nvSpPr>
        <p:spPr>
          <a:xfrm>
            <a:off x="8015262" y="1973047"/>
            <a:ext cx="273732" cy="354519"/>
          </a:xfrm>
          <a:custGeom>
            <a:rect b="b" l="l" r="r" t="t"/>
            <a:pathLst>
              <a:path extrusionOk="0" h="14078" w="10871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78" name="Google Shape;10078;p84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10079" name="Google Shape;10079;p84"/>
            <p:cNvSpPr/>
            <p:nvPr/>
          </p:nvSpPr>
          <p:spPr>
            <a:xfrm>
              <a:off x="-107957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0" name="Google Shape;10080;p84"/>
            <p:cNvSpPr/>
            <p:nvPr/>
          </p:nvSpPr>
          <p:spPr>
            <a:xfrm>
              <a:off x="-10713000" y="41543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1" name="Google Shape;10081;p84"/>
            <p:cNvSpPr/>
            <p:nvPr/>
          </p:nvSpPr>
          <p:spPr>
            <a:xfrm>
              <a:off x="-10713000" y="4320500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2" name="Google Shape;10082;p84"/>
            <p:cNvSpPr/>
            <p:nvPr/>
          </p:nvSpPr>
          <p:spPr>
            <a:xfrm>
              <a:off x="-10858725" y="4092875"/>
              <a:ext cx="331625" cy="330825"/>
            </a:xfrm>
            <a:custGeom>
              <a:rect b="b" l="l" r="r" t="t"/>
              <a:pathLst>
                <a:path extrusionOk="0" h="13233" w="13265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3" name="Google Shape;10083;p84"/>
            <p:cNvSpPr/>
            <p:nvPr/>
          </p:nvSpPr>
          <p:spPr>
            <a:xfrm>
              <a:off x="-106303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4" name="Google Shape;10084;p84"/>
            <p:cNvSpPr/>
            <p:nvPr/>
          </p:nvSpPr>
          <p:spPr>
            <a:xfrm>
              <a:off x="-10607475" y="4340975"/>
              <a:ext cx="102425" cy="82725"/>
            </a:xfrm>
            <a:custGeom>
              <a:rect b="b" l="l" r="r" t="t"/>
              <a:pathLst>
                <a:path extrusionOk="0" h="3309" w="4097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5" name="Google Shape;10085;p84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10086" name="Google Shape;10086;p84"/>
            <p:cNvSpPr/>
            <p:nvPr/>
          </p:nvSpPr>
          <p:spPr>
            <a:xfrm>
              <a:off x="-9089725" y="3180200"/>
              <a:ext cx="165425" cy="250300"/>
            </a:xfrm>
            <a:custGeom>
              <a:rect b="b" l="l" r="r" t="t"/>
              <a:pathLst>
                <a:path extrusionOk="0" h="10012" w="6617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7" name="Google Shape;10087;p84"/>
            <p:cNvSpPr/>
            <p:nvPr/>
          </p:nvSpPr>
          <p:spPr>
            <a:xfrm>
              <a:off x="-8965275" y="3264575"/>
              <a:ext cx="229100" cy="267525"/>
            </a:xfrm>
            <a:custGeom>
              <a:rect b="b" l="l" r="r" t="t"/>
              <a:pathLst>
                <a:path extrusionOk="0" h="10701" w="9164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8" name="Google Shape;10088;p84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10089" name="Google Shape;10089;p84"/>
            <p:cNvSpPr/>
            <p:nvPr/>
          </p:nvSpPr>
          <p:spPr>
            <a:xfrm>
              <a:off x="-8944000" y="3614000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0" name="Google Shape;10090;p84"/>
            <p:cNvSpPr/>
            <p:nvPr/>
          </p:nvSpPr>
          <p:spPr>
            <a:xfrm>
              <a:off x="-9039300" y="3696700"/>
              <a:ext cx="250475" cy="270175"/>
            </a:xfrm>
            <a:custGeom>
              <a:rect b="b" l="l" r="r" t="t"/>
              <a:pathLst>
                <a:path extrusionOk="0" h="10807" w="10019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1" name="Google Shape;10091;p84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10092" name="Google Shape;10092;p84"/>
            <p:cNvSpPr/>
            <p:nvPr/>
          </p:nvSpPr>
          <p:spPr>
            <a:xfrm>
              <a:off x="-9047975" y="4049550"/>
              <a:ext cx="290650" cy="165425"/>
            </a:xfrm>
            <a:custGeom>
              <a:rect b="b" l="l" r="r" t="t"/>
              <a:pathLst>
                <a:path extrusionOk="0" h="6617" w="11626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3" name="Google Shape;10093;p84"/>
            <p:cNvSpPr/>
            <p:nvPr/>
          </p:nvSpPr>
          <p:spPr>
            <a:xfrm>
              <a:off x="-8964475" y="4157450"/>
              <a:ext cx="20500" cy="57525"/>
            </a:xfrm>
            <a:custGeom>
              <a:rect b="b" l="l" r="r" t="t"/>
              <a:pathLst>
                <a:path extrusionOk="0" h="2301" w="82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4" name="Google Shape;10094;p84"/>
            <p:cNvSpPr/>
            <p:nvPr/>
          </p:nvSpPr>
          <p:spPr>
            <a:xfrm>
              <a:off x="-9088150" y="4235425"/>
              <a:ext cx="352100" cy="82725"/>
            </a:xfrm>
            <a:custGeom>
              <a:rect b="b" l="l" r="r" t="t"/>
              <a:pathLst>
                <a:path extrusionOk="0" h="3309" w="14084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5" name="Google Shape;10095;p84"/>
            <p:cNvSpPr/>
            <p:nvPr/>
          </p:nvSpPr>
          <p:spPr>
            <a:xfrm>
              <a:off x="-9064525" y="4338600"/>
              <a:ext cx="53600" cy="63050"/>
            </a:xfrm>
            <a:custGeom>
              <a:rect b="b" l="l" r="r" t="t"/>
              <a:pathLst>
                <a:path extrusionOk="0" h="2522" w="2144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6" name="Google Shape;10096;p84"/>
            <p:cNvSpPr/>
            <p:nvPr/>
          </p:nvSpPr>
          <p:spPr>
            <a:xfrm>
              <a:off x="-8898325" y="4338600"/>
              <a:ext cx="54375" cy="63050"/>
            </a:xfrm>
            <a:custGeom>
              <a:rect b="b" l="l" r="r" t="t"/>
              <a:pathLst>
                <a:path extrusionOk="0" h="2522" w="2175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7" name="Google Shape;10097;p84"/>
            <p:cNvSpPr/>
            <p:nvPr/>
          </p:nvSpPr>
          <p:spPr>
            <a:xfrm>
              <a:off x="-8814850" y="4338600"/>
              <a:ext cx="54375" cy="63050"/>
            </a:xfrm>
            <a:custGeom>
              <a:rect b="b" l="l" r="r" t="t"/>
              <a:pathLst>
                <a:path extrusionOk="0" h="2522" w="2175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8" name="Google Shape;10098;p84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10099" name="Google Shape;10099;p84"/>
            <p:cNvSpPr/>
            <p:nvPr/>
          </p:nvSpPr>
          <p:spPr>
            <a:xfrm>
              <a:off x="-8191825" y="3486400"/>
              <a:ext cx="310350" cy="40200"/>
            </a:xfrm>
            <a:custGeom>
              <a:rect b="b" l="l" r="r" t="t"/>
              <a:pathLst>
                <a:path extrusionOk="0" h="1608" w="12414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0" name="Google Shape;10100;p84"/>
            <p:cNvSpPr/>
            <p:nvPr/>
          </p:nvSpPr>
          <p:spPr>
            <a:xfrm>
              <a:off x="-8188675" y="3318650"/>
              <a:ext cx="310350" cy="146500"/>
            </a:xfrm>
            <a:custGeom>
              <a:rect b="b" l="l" r="r" t="t"/>
              <a:pathLst>
                <a:path extrusionOk="0" h="5860" w="12414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1" name="Google Shape;10101;p84"/>
            <p:cNvSpPr/>
            <p:nvPr/>
          </p:nvSpPr>
          <p:spPr>
            <a:xfrm>
              <a:off x="-8169775" y="3174500"/>
              <a:ext cx="267825" cy="129975"/>
            </a:xfrm>
            <a:custGeom>
              <a:rect b="b" l="l" r="r" t="t"/>
              <a:pathLst>
                <a:path extrusionOk="0" h="5199" w="10713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105" name="Shape 10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" name="Google Shape;10106;p85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7" name="Google Shape;10107;p85"/>
          <p:cNvSpPr/>
          <p:nvPr/>
        </p:nvSpPr>
        <p:spPr>
          <a:xfrm>
            <a:off x="801940" y="1691070"/>
            <a:ext cx="343404" cy="446998"/>
          </a:xfrm>
          <a:custGeom>
            <a:rect b="b" l="l" r="r" t="t"/>
            <a:pathLst>
              <a:path extrusionOk="0" h="12099" w="9295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08" name="Google Shape;10108;p85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10109" name="Google Shape;10109;p85"/>
            <p:cNvSpPr/>
            <p:nvPr/>
          </p:nvSpPr>
          <p:spPr>
            <a:xfrm>
              <a:off x="-21142725" y="3868400"/>
              <a:ext cx="111850" cy="69325"/>
            </a:xfrm>
            <a:custGeom>
              <a:rect b="b" l="l" r="r" t="t"/>
              <a:pathLst>
                <a:path extrusionOk="0" h="2773" w="4474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0" name="Google Shape;10110;p85"/>
            <p:cNvSpPr/>
            <p:nvPr/>
          </p:nvSpPr>
          <p:spPr>
            <a:xfrm>
              <a:off x="-21141950" y="3693325"/>
              <a:ext cx="126050" cy="120750"/>
            </a:xfrm>
            <a:custGeom>
              <a:rect b="b" l="l" r="r" t="t"/>
              <a:pathLst>
                <a:path extrusionOk="0" h="4830" w="5042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1" name="Google Shape;10111;p85"/>
            <p:cNvSpPr/>
            <p:nvPr/>
          </p:nvSpPr>
          <p:spPr>
            <a:xfrm>
              <a:off x="-21263225" y="3707725"/>
              <a:ext cx="69325" cy="112650"/>
            </a:xfrm>
            <a:custGeom>
              <a:rect b="b" l="l" r="r" t="t"/>
              <a:pathLst>
                <a:path extrusionOk="0" h="4506" w="2773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2" name="Google Shape;10112;p85"/>
            <p:cNvSpPr/>
            <p:nvPr/>
          </p:nvSpPr>
          <p:spPr>
            <a:xfrm>
              <a:off x="-21322300" y="3703775"/>
              <a:ext cx="294600" cy="293700"/>
            </a:xfrm>
            <a:custGeom>
              <a:rect b="b" l="l" r="r" t="t"/>
              <a:pathLst>
                <a:path extrusionOk="0" h="11748" w="11784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13" name="Google Shape;10113;p85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10114" name="Google Shape;10114;p85"/>
            <p:cNvSpPr/>
            <p:nvPr/>
          </p:nvSpPr>
          <p:spPr>
            <a:xfrm>
              <a:off x="-21177375" y="407712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5" name="Google Shape;10115;p85"/>
            <p:cNvSpPr/>
            <p:nvPr/>
          </p:nvSpPr>
          <p:spPr>
            <a:xfrm>
              <a:off x="-21279775" y="4117475"/>
              <a:ext cx="46500" cy="44525"/>
            </a:xfrm>
            <a:custGeom>
              <a:rect b="b" l="l" r="r" t="t"/>
              <a:pathLst>
                <a:path extrusionOk="0" h="1781" w="186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6" name="Google Shape;10116;p85"/>
            <p:cNvSpPr/>
            <p:nvPr/>
          </p:nvSpPr>
          <p:spPr>
            <a:xfrm>
              <a:off x="-21103350" y="4117475"/>
              <a:ext cx="45700" cy="44525"/>
            </a:xfrm>
            <a:custGeom>
              <a:rect b="b" l="l" r="r" t="t"/>
              <a:pathLst>
                <a:path extrusionOk="0" h="1781" w="1828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7" name="Google Shape;10117;p85"/>
            <p:cNvSpPr/>
            <p:nvPr/>
          </p:nvSpPr>
          <p:spPr>
            <a:xfrm>
              <a:off x="-21137225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8" name="Google Shape;10118;p85"/>
            <p:cNvSpPr/>
            <p:nvPr/>
          </p:nvSpPr>
          <p:spPr>
            <a:xfrm>
              <a:off x="-21227800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9" name="Google Shape;10119;p85"/>
            <p:cNvSpPr/>
            <p:nvPr/>
          </p:nvSpPr>
          <p:spPr>
            <a:xfrm>
              <a:off x="-21319950" y="4219675"/>
              <a:ext cx="53600" cy="18150"/>
            </a:xfrm>
            <a:custGeom>
              <a:rect b="b" l="l" r="r" t="t"/>
              <a:pathLst>
                <a:path extrusionOk="0" h="726" w="214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0" name="Google Shape;10120;p85"/>
            <p:cNvSpPr/>
            <p:nvPr/>
          </p:nvSpPr>
          <p:spPr>
            <a:xfrm>
              <a:off x="-21070275" y="4219675"/>
              <a:ext cx="54375" cy="18150"/>
            </a:xfrm>
            <a:custGeom>
              <a:rect b="b" l="l" r="r" t="t"/>
              <a:pathLst>
                <a:path extrusionOk="0" h="726" w="217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1" name="Google Shape;10121;p85"/>
            <p:cNvSpPr/>
            <p:nvPr/>
          </p:nvSpPr>
          <p:spPr>
            <a:xfrm>
              <a:off x="-21078925" y="4171825"/>
              <a:ext cx="37025" cy="25175"/>
            </a:xfrm>
            <a:custGeom>
              <a:rect b="b" l="l" r="r" t="t"/>
              <a:pathLst>
                <a:path extrusionOk="0" h="1007" w="1481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2" name="Google Shape;10122;p85"/>
            <p:cNvSpPr/>
            <p:nvPr/>
          </p:nvSpPr>
          <p:spPr>
            <a:xfrm>
              <a:off x="-21294750" y="4172625"/>
              <a:ext cx="37850" cy="25150"/>
            </a:xfrm>
            <a:custGeom>
              <a:rect b="b" l="l" r="r" t="t"/>
              <a:pathLst>
                <a:path extrusionOk="0" h="1006" w="1514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3" name="Google Shape;10123;p85"/>
            <p:cNvSpPr/>
            <p:nvPr/>
          </p:nvSpPr>
          <p:spPr>
            <a:xfrm>
              <a:off x="-21321525" y="4328375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4" name="Google Shape;10124;p85"/>
            <p:cNvSpPr/>
            <p:nvPr/>
          </p:nvSpPr>
          <p:spPr>
            <a:xfrm>
              <a:off x="-21321525" y="4292150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5" name="Google Shape;10125;p85"/>
            <p:cNvSpPr/>
            <p:nvPr/>
          </p:nvSpPr>
          <p:spPr>
            <a:xfrm>
              <a:off x="-21322300" y="4148000"/>
              <a:ext cx="307200" cy="143375"/>
            </a:xfrm>
            <a:custGeom>
              <a:rect b="b" l="l" r="r" t="t"/>
              <a:pathLst>
                <a:path extrusionOk="0" h="5735" w="12288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26" name="Google Shape;10126;p85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10127" name="Google Shape;10127;p85"/>
            <p:cNvSpPr/>
            <p:nvPr/>
          </p:nvSpPr>
          <p:spPr>
            <a:xfrm>
              <a:off x="-19206750" y="3495850"/>
              <a:ext cx="82725" cy="18150"/>
            </a:xfrm>
            <a:custGeom>
              <a:rect b="b" l="l" r="r" t="t"/>
              <a:pathLst>
                <a:path extrusionOk="0" h="726" w="3309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8" name="Google Shape;10128;p85"/>
            <p:cNvSpPr/>
            <p:nvPr/>
          </p:nvSpPr>
          <p:spPr>
            <a:xfrm>
              <a:off x="-19205950" y="3532875"/>
              <a:ext cx="64600" cy="17350"/>
            </a:xfrm>
            <a:custGeom>
              <a:rect b="b" l="l" r="r" t="t"/>
              <a:pathLst>
                <a:path extrusionOk="0" h="694" w="2584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9" name="Google Shape;10129;p85"/>
            <p:cNvSpPr/>
            <p:nvPr/>
          </p:nvSpPr>
          <p:spPr>
            <a:xfrm>
              <a:off x="-19323325" y="3568325"/>
              <a:ext cx="163850" cy="17350"/>
            </a:xfrm>
            <a:custGeom>
              <a:rect b="b" l="l" r="r" t="t"/>
              <a:pathLst>
                <a:path extrusionOk="0" h="694" w="6554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0" name="Google Shape;10130;p85"/>
            <p:cNvSpPr/>
            <p:nvPr/>
          </p:nvSpPr>
          <p:spPr>
            <a:xfrm>
              <a:off x="-19343000" y="3460400"/>
              <a:ext cx="201650" cy="18150"/>
            </a:xfrm>
            <a:custGeom>
              <a:rect b="b" l="l" r="r" t="t"/>
              <a:pathLst>
                <a:path extrusionOk="0" h="726" w="8066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1" name="Google Shape;10131;p85"/>
            <p:cNvSpPr/>
            <p:nvPr/>
          </p:nvSpPr>
          <p:spPr>
            <a:xfrm>
              <a:off x="-19361125" y="3495850"/>
              <a:ext cx="82725" cy="18150"/>
            </a:xfrm>
            <a:custGeom>
              <a:rect b="b" l="l" r="r" t="t"/>
              <a:pathLst>
                <a:path extrusionOk="0" h="726" w="3309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2" name="Google Shape;10132;p85"/>
            <p:cNvSpPr/>
            <p:nvPr/>
          </p:nvSpPr>
          <p:spPr>
            <a:xfrm>
              <a:off x="-19305200" y="3603750"/>
              <a:ext cx="124475" cy="34700"/>
            </a:xfrm>
            <a:custGeom>
              <a:rect b="b" l="l" r="r" t="t"/>
              <a:pathLst>
                <a:path extrusionOk="0" h="1388" w="4979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3" name="Google Shape;10133;p85"/>
            <p:cNvSpPr/>
            <p:nvPr/>
          </p:nvSpPr>
          <p:spPr>
            <a:xfrm>
              <a:off x="-19269750" y="3495850"/>
              <a:ext cx="54350" cy="53575"/>
            </a:xfrm>
            <a:custGeom>
              <a:rect b="b" l="l" r="r" t="t"/>
              <a:pathLst>
                <a:path extrusionOk="0" h="2143" w="2174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4" name="Google Shape;10134;p85"/>
            <p:cNvSpPr/>
            <p:nvPr/>
          </p:nvSpPr>
          <p:spPr>
            <a:xfrm>
              <a:off x="-19394200" y="3333800"/>
              <a:ext cx="305625" cy="107725"/>
            </a:xfrm>
            <a:custGeom>
              <a:rect b="b" l="l" r="r" t="t"/>
              <a:pathLst>
                <a:path extrusionOk="0" h="4309" w="12225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5" name="Google Shape;10135;p85"/>
            <p:cNvSpPr/>
            <p:nvPr/>
          </p:nvSpPr>
          <p:spPr>
            <a:xfrm>
              <a:off x="-19341425" y="3532875"/>
              <a:ext cx="63025" cy="17350"/>
            </a:xfrm>
            <a:custGeom>
              <a:rect b="b" l="l" r="r" t="t"/>
              <a:pathLst>
                <a:path extrusionOk="0" h="694" w="2521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6" name="Google Shape;10136;p85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10137" name="Google Shape;10137;p85"/>
            <p:cNvSpPr/>
            <p:nvPr/>
          </p:nvSpPr>
          <p:spPr>
            <a:xfrm>
              <a:off x="-19215425" y="3708500"/>
              <a:ext cx="70925" cy="70925"/>
            </a:xfrm>
            <a:custGeom>
              <a:rect b="b" l="l" r="r" t="t"/>
              <a:pathLst>
                <a:path extrusionOk="0" h="2837" w="2837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8" name="Google Shape;10138;p85"/>
            <p:cNvSpPr/>
            <p:nvPr/>
          </p:nvSpPr>
          <p:spPr>
            <a:xfrm>
              <a:off x="-19396575" y="3773100"/>
              <a:ext cx="277275" cy="239450"/>
            </a:xfrm>
            <a:custGeom>
              <a:rect b="b" l="l" r="r" t="t"/>
              <a:pathLst>
                <a:path extrusionOk="0" h="9578" w="11091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9" name="Google Shape;10139;p85"/>
            <p:cNvSpPr/>
            <p:nvPr/>
          </p:nvSpPr>
          <p:spPr>
            <a:xfrm>
              <a:off x="-19140600" y="3727425"/>
              <a:ext cx="51225" cy="70550"/>
            </a:xfrm>
            <a:custGeom>
              <a:rect b="b" l="l" r="r" t="t"/>
              <a:pathLst>
                <a:path extrusionOk="0" h="2822" w="2049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0" name="Google Shape;10140;p85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10141" name="Google Shape;10141;p85"/>
            <p:cNvSpPr/>
            <p:nvPr/>
          </p:nvSpPr>
          <p:spPr>
            <a:xfrm>
              <a:off x="-19185475" y="4234650"/>
              <a:ext cx="40175" cy="28375"/>
            </a:xfrm>
            <a:custGeom>
              <a:rect b="b" l="l" r="r" t="t"/>
              <a:pathLst>
                <a:path extrusionOk="0" h="1135" w="1607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2" name="Google Shape;10142;p85"/>
            <p:cNvSpPr/>
            <p:nvPr/>
          </p:nvSpPr>
          <p:spPr>
            <a:xfrm>
              <a:off x="-19244550" y="4293725"/>
              <a:ext cx="28375" cy="39400"/>
            </a:xfrm>
            <a:custGeom>
              <a:rect b="b" l="l" r="r" t="t"/>
              <a:pathLst>
                <a:path extrusionOk="0" h="1576" w="1135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3" name="Google Shape;10143;p85"/>
            <p:cNvSpPr/>
            <p:nvPr/>
          </p:nvSpPr>
          <p:spPr>
            <a:xfrm>
              <a:off x="-19280000" y="4201050"/>
              <a:ext cx="200875" cy="187725"/>
            </a:xfrm>
            <a:custGeom>
              <a:rect b="b" l="l" r="r" t="t"/>
              <a:pathLst>
                <a:path extrusionOk="0" h="7509" w="8035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4" name="Google Shape;10144;p85"/>
            <p:cNvSpPr/>
            <p:nvPr/>
          </p:nvSpPr>
          <p:spPr>
            <a:xfrm>
              <a:off x="-19197300" y="4293725"/>
              <a:ext cx="28375" cy="39400"/>
            </a:xfrm>
            <a:custGeom>
              <a:rect b="b" l="l" r="r" t="t"/>
              <a:pathLst>
                <a:path extrusionOk="0" h="1576" w="1135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5" name="Google Shape;10145;p85"/>
            <p:cNvSpPr/>
            <p:nvPr/>
          </p:nvSpPr>
          <p:spPr>
            <a:xfrm>
              <a:off x="-19394200" y="4084200"/>
              <a:ext cx="252850" cy="303275"/>
            </a:xfrm>
            <a:custGeom>
              <a:rect b="b" l="l" r="r" t="t"/>
              <a:pathLst>
                <a:path extrusionOk="0" h="12131" w="10114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6" name="Google Shape;10146;p85"/>
            <p:cNvSpPr/>
            <p:nvPr/>
          </p:nvSpPr>
          <p:spPr>
            <a:xfrm>
              <a:off x="-19185475" y="4281100"/>
              <a:ext cx="40175" cy="28400"/>
            </a:xfrm>
            <a:custGeom>
              <a:rect b="b" l="l" r="r" t="t"/>
              <a:pathLst>
                <a:path extrusionOk="0" h="1136" w="1607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7" name="Google Shape;10147;p85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10148" name="Google Shape;10148;p85"/>
            <p:cNvSpPr/>
            <p:nvPr/>
          </p:nvSpPr>
          <p:spPr>
            <a:xfrm>
              <a:off x="-17507050" y="3452525"/>
              <a:ext cx="232375" cy="161500"/>
            </a:xfrm>
            <a:custGeom>
              <a:rect b="b" l="l" r="r" t="t"/>
              <a:pathLst>
                <a:path extrusionOk="0" h="6460" w="9295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9" name="Google Shape;10149;p85"/>
            <p:cNvSpPr/>
            <p:nvPr/>
          </p:nvSpPr>
          <p:spPr>
            <a:xfrm>
              <a:off x="-17417275" y="3309200"/>
              <a:ext cx="52800" cy="54350"/>
            </a:xfrm>
            <a:custGeom>
              <a:rect b="b" l="l" r="r" t="t"/>
              <a:pathLst>
                <a:path extrusionOk="0" h="2174" w="211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0" name="Google Shape;10150;p85"/>
            <p:cNvSpPr/>
            <p:nvPr/>
          </p:nvSpPr>
          <p:spPr>
            <a:xfrm>
              <a:off x="-17456650" y="3369825"/>
              <a:ext cx="130775" cy="64625"/>
            </a:xfrm>
            <a:custGeom>
              <a:rect b="b" l="l" r="r" t="t"/>
              <a:pathLst>
                <a:path extrusionOk="0" h="2585" w="5231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1" name="Google Shape;10151;p85"/>
            <p:cNvSpPr/>
            <p:nvPr/>
          </p:nvSpPr>
          <p:spPr>
            <a:xfrm>
              <a:off x="-17526750" y="3344625"/>
              <a:ext cx="95325" cy="89825"/>
            </a:xfrm>
            <a:custGeom>
              <a:rect b="b" l="l" r="r" t="t"/>
              <a:pathLst>
                <a:path extrusionOk="0" h="3593" w="3813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2" name="Google Shape;10152;p85"/>
            <p:cNvSpPr/>
            <p:nvPr/>
          </p:nvSpPr>
          <p:spPr>
            <a:xfrm>
              <a:off x="-17351900" y="3345425"/>
              <a:ext cx="96125" cy="89800"/>
            </a:xfrm>
            <a:custGeom>
              <a:rect b="b" l="l" r="r" t="t"/>
              <a:pathLst>
                <a:path extrusionOk="0" h="3592" w="3845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53" name="Google Shape;10153;p85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10154" name="Google Shape;10154;p85"/>
            <p:cNvSpPr/>
            <p:nvPr/>
          </p:nvSpPr>
          <p:spPr>
            <a:xfrm>
              <a:off x="-17542500" y="3863675"/>
              <a:ext cx="70900" cy="52800"/>
            </a:xfrm>
            <a:custGeom>
              <a:rect b="b" l="l" r="r" t="t"/>
              <a:pathLst>
                <a:path extrusionOk="0" h="2112" w="283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5" name="Google Shape;10155;p85"/>
            <p:cNvSpPr/>
            <p:nvPr/>
          </p:nvSpPr>
          <p:spPr>
            <a:xfrm>
              <a:off x="-17488150" y="3881000"/>
              <a:ext cx="70900" cy="106350"/>
            </a:xfrm>
            <a:custGeom>
              <a:rect b="b" l="l" r="r" t="t"/>
              <a:pathLst>
                <a:path extrusionOk="0" h="4254" w="2836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6" name="Google Shape;10156;p85"/>
            <p:cNvSpPr/>
            <p:nvPr/>
          </p:nvSpPr>
          <p:spPr>
            <a:xfrm>
              <a:off x="-17310150" y="3863675"/>
              <a:ext cx="70900" cy="52800"/>
            </a:xfrm>
            <a:custGeom>
              <a:rect b="b" l="l" r="r" t="t"/>
              <a:pathLst>
                <a:path extrusionOk="0" h="2112" w="2836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7" name="Google Shape;10157;p85"/>
            <p:cNvSpPr/>
            <p:nvPr/>
          </p:nvSpPr>
          <p:spPr>
            <a:xfrm>
              <a:off x="-17364500" y="3881000"/>
              <a:ext cx="70925" cy="106350"/>
            </a:xfrm>
            <a:custGeom>
              <a:rect b="b" l="l" r="r" t="t"/>
              <a:pathLst>
                <a:path extrusionOk="0" h="4254" w="2837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8" name="Google Shape;10158;p85"/>
            <p:cNvSpPr/>
            <p:nvPr/>
          </p:nvSpPr>
          <p:spPr>
            <a:xfrm>
              <a:off x="-17505475" y="3845550"/>
              <a:ext cx="228425" cy="18150"/>
            </a:xfrm>
            <a:custGeom>
              <a:rect b="b" l="l" r="r" t="t"/>
              <a:pathLst>
                <a:path extrusionOk="0" h="726" w="9137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9" name="Google Shape;10159;p85"/>
            <p:cNvSpPr/>
            <p:nvPr/>
          </p:nvSpPr>
          <p:spPr>
            <a:xfrm>
              <a:off x="-17523600" y="3706925"/>
              <a:ext cx="265450" cy="121325"/>
            </a:xfrm>
            <a:custGeom>
              <a:rect b="b" l="l" r="r" t="t"/>
              <a:pathLst>
                <a:path extrusionOk="0" h="4853" w="10618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0" name="Google Shape;10160;p85"/>
            <p:cNvSpPr/>
            <p:nvPr/>
          </p:nvSpPr>
          <p:spPr>
            <a:xfrm>
              <a:off x="-17448775" y="3684100"/>
              <a:ext cx="115800" cy="52800"/>
            </a:xfrm>
            <a:custGeom>
              <a:rect b="b" l="l" r="r" t="t"/>
              <a:pathLst>
                <a:path extrusionOk="0" h="2112" w="4632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61" name="Google Shape;10161;p85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10162" name="Google Shape;10162;p85"/>
            <p:cNvSpPr/>
            <p:nvPr/>
          </p:nvSpPr>
          <p:spPr>
            <a:xfrm>
              <a:off x="-17519650" y="4281900"/>
              <a:ext cx="256000" cy="71700"/>
            </a:xfrm>
            <a:custGeom>
              <a:rect b="b" l="l" r="r" t="t"/>
              <a:pathLst>
                <a:path extrusionOk="0" h="2868" w="1024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3" name="Google Shape;10163;p85"/>
            <p:cNvSpPr/>
            <p:nvPr/>
          </p:nvSpPr>
          <p:spPr>
            <a:xfrm>
              <a:off x="-17542500" y="4166900"/>
              <a:ext cx="304050" cy="133925"/>
            </a:xfrm>
            <a:custGeom>
              <a:rect b="b" l="l" r="r" t="t"/>
              <a:pathLst>
                <a:path extrusionOk="0" h="5357" w="12162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4" name="Google Shape;10164;p85"/>
            <p:cNvSpPr/>
            <p:nvPr/>
          </p:nvSpPr>
          <p:spPr>
            <a:xfrm>
              <a:off x="-17329050" y="41212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5" name="Google Shape;10165;p85"/>
            <p:cNvSpPr/>
            <p:nvPr/>
          </p:nvSpPr>
          <p:spPr>
            <a:xfrm>
              <a:off x="-17381825" y="4068450"/>
              <a:ext cx="123675" cy="123675"/>
            </a:xfrm>
            <a:custGeom>
              <a:rect b="b" l="l" r="r" t="t"/>
              <a:pathLst>
                <a:path extrusionOk="0" h="4947" w="4947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6" name="Google Shape;10166;p85"/>
            <p:cNvSpPr/>
            <p:nvPr/>
          </p:nvSpPr>
          <p:spPr>
            <a:xfrm>
              <a:off x="-17471625" y="4121225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7" name="Google Shape;10167;p85"/>
            <p:cNvSpPr/>
            <p:nvPr/>
          </p:nvSpPr>
          <p:spPr>
            <a:xfrm>
              <a:off x="-17525175" y="40684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68" name="Google Shape;10168;p85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10169" name="Google Shape;10169;p85"/>
            <p:cNvSpPr/>
            <p:nvPr/>
          </p:nvSpPr>
          <p:spPr>
            <a:xfrm>
              <a:off x="-15652200" y="3403700"/>
              <a:ext cx="36250" cy="168575"/>
            </a:xfrm>
            <a:custGeom>
              <a:rect b="b" l="l" r="r" t="t"/>
              <a:pathLst>
                <a:path extrusionOk="0" h="6743" w="145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0" name="Google Shape;10170;p85"/>
            <p:cNvSpPr/>
            <p:nvPr/>
          </p:nvSpPr>
          <p:spPr>
            <a:xfrm>
              <a:off x="-15455300" y="3403700"/>
              <a:ext cx="35475" cy="168575"/>
            </a:xfrm>
            <a:custGeom>
              <a:rect b="b" l="l" r="r" t="t"/>
              <a:pathLst>
                <a:path extrusionOk="0" h="6743" w="1419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1" name="Google Shape;10171;p85"/>
            <p:cNvSpPr/>
            <p:nvPr/>
          </p:nvSpPr>
          <p:spPr>
            <a:xfrm>
              <a:off x="-15644325" y="3570675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2" name="Google Shape;10172;p85"/>
            <p:cNvSpPr/>
            <p:nvPr/>
          </p:nvSpPr>
          <p:spPr>
            <a:xfrm>
              <a:off x="-15489950" y="3570675"/>
              <a:ext cx="63025" cy="62250"/>
            </a:xfrm>
            <a:custGeom>
              <a:rect b="b" l="l" r="r" t="t"/>
              <a:pathLst>
                <a:path extrusionOk="0" h="2490" w="2521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3" name="Google Shape;10173;p85"/>
            <p:cNvSpPr/>
            <p:nvPr/>
          </p:nvSpPr>
          <p:spPr>
            <a:xfrm>
              <a:off x="-15644325" y="3342275"/>
              <a:ext cx="62250" cy="63025"/>
            </a:xfrm>
            <a:custGeom>
              <a:rect b="b" l="l" r="r" t="t"/>
              <a:pathLst>
                <a:path extrusionOk="0" h="2521" w="249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4" name="Google Shape;10174;p85"/>
            <p:cNvSpPr/>
            <p:nvPr/>
          </p:nvSpPr>
          <p:spPr>
            <a:xfrm>
              <a:off x="-15489950" y="3342275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5" name="Google Shape;10175;p85"/>
            <p:cNvSpPr/>
            <p:nvPr/>
          </p:nvSpPr>
          <p:spPr>
            <a:xfrm>
              <a:off x="-15584475" y="3604550"/>
              <a:ext cx="96900" cy="35475"/>
            </a:xfrm>
            <a:custGeom>
              <a:rect b="b" l="l" r="r" t="t"/>
              <a:pathLst>
                <a:path extrusionOk="0" h="1419" w="3876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6" name="Google Shape;10176;p85"/>
            <p:cNvSpPr/>
            <p:nvPr/>
          </p:nvSpPr>
          <p:spPr>
            <a:xfrm>
              <a:off x="-15584475" y="3335975"/>
              <a:ext cx="96900" cy="35450"/>
            </a:xfrm>
            <a:custGeom>
              <a:rect b="b" l="l" r="r" t="t"/>
              <a:pathLst>
                <a:path extrusionOk="0" h="1418" w="3876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7" name="Google Shape;10177;p85"/>
            <p:cNvSpPr/>
            <p:nvPr/>
          </p:nvSpPr>
          <p:spPr>
            <a:xfrm>
              <a:off x="-15597850" y="3388725"/>
              <a:ext cx="124450" cy="197725"/>
            </a:xfrm>
            <a:custGeom>
              <a:rect b="b" l="l" r="r" t="t"/>
              <a:pathLst>
                <a:path extrusionOk="0" h="7909" w="4978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8" name="Google Shape;10178;p85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10179" name="Google Shape;10179;p85"/>
            <p:cNvSpPr/>
            <p:nvPr/>
          </p:nvSpPr>
          <p:spPr>
            <a:xfrm>
              <a:off x="-20946600" y="3317850"/>
              <a:ext cx="232350" cy="248925"/>
            </a:xfrm>
            <a:custGeom>
              <a:rect b="b" l="l" r="r" t="t"/>
              <a:pathLst>
                <a:path extrusionOk="0" h="9957" w="9294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0" name="Google Shape;10180;p85"/>
            <p:cNvSpPr/>
            <p:nvPr/>
          </p:nvSpPr>
          <p:spPr>
            <a:xfrm>
              <a:off x="-20775700" y="3318650"/>
              <a:ext cx="133925" cy="249700"/>
            </a:xfrm>
            <a:custGeom>
              <a:rect b="b" l="l" r="r" t="t"/>
              <a:pathLst>
                <a:path extrusionOk="0" h="9988" w="5357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1" name="Google Shape;10181;p85"/>
            <p:cNvSpPr/>
            <p:nvPr/>
          </p:nvSpPr>
          <p:spPr>
            <a:xfrm>
              <a:off x="-20890700" y="3586425"/>
              <a:ext cx="195375" cy="35475"/>
            </a:xfrm>
            <a:custGeom>
              <a:rect b="b" l="l" r="r" t="t"/>
              <a:pathLst>
                <a:path extrusionOk="0" h="1419" w="7815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2" name="Google Shape;10182;p85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10183" name="Google Shape;10183;p85"/>
            <p:cNvSpPr/>
            <p:nvPr/>
          </p:nvSpPr>
          <p:spPr>
            <a:xfrm>
              <a:off x="-20841850" y="3692175"/>
              <a:ext cx="92950" cy="89600"/>
            </a:xfrm>
            <a:custGeom>
              <a:rect b="b" l="l" r="r" t="t"/>
              <a:pathLst>
                <a:path extrusionOk="0" h="3584" w="3718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4" name="Google Shape;10184;p85"/>
            <p:cNvSpPr/>
            <p:nvPr/>
          </p:nvSpPr>
          <p:spPr>
            <a:xfrm>
              <a:off x="-20945825" y="3746325"/>
              <a:ext cx="304050" cy="70900"/>
            </a:xfrm>
            <a:custGeom>
              <a:rect b="b" l="l" r="r" t="t"/>
              <a:pathLst>
                <a:path extrusionOk="0" h="2836" w="12162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5" name="Google Shape;10185;p85"/>
            <p:cNvSpPr/>
            <p:nvPr/>
          </p:nvSpPr>
          <p:spPr>
            <a:xfrm>
              <a:off x="-20814300" y="3864450"/>
              <a:ext cx="39425" cy="131575"/>
            </a:xfrm>
            <a:custGeom>
              <a:rect b="b" l="l" r="r" t="t"/>
              <a:pathLst>
                <a:path extrusionOk="0" h="5263" w="1577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6" name="Google Shape;10186;p85"/>
            <p:cNvSpPr/>
            <p:nvPr/>
          </p:nvSpPr>
          <p:spPr>
            <a:xfrm>
              <a:off x="-20929275" y="3834525"/>
              <a:ext cx="268600" cy="53600"/>
            </a:xfrm>
            <a:custGeom>
              <a:rect b="b" l="l" r="r" t="t"/>
              <a:pathLst>
                <a:path extrusionOk="0" h="2144" w="10744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7" name="Google Shape;10187;p85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10188" name="Google Shape;10188;p85"/>
            <p:cNvSpPr/>
            <p:nvPr/>
          </p:nvSpPr>
          <p:spPr>
            <a:xfrm>
              <a:off x="-20865475" y="4066100"/>
              <a:ext cx="141775" cy="144150"/>
            </a:xfrm>
            <a:custGeom>
              <a:rect b="b" l="l" r="r" t="t"/>
              <a:pathLst>
                <a:path extrusionOk="0" h="5766" w="5671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9" name="Google Shape;10189;p85"/>
            <p:cNvSpPr/>
            <p:nvPr/>
          </p:nvSpPr>
          <p:spPr>
            <a:xfrm>
              <a:off x="-20930075" y="4191325"/>
              <a:ext cx="269400" cy="178025"/>
            </a:xfrm>
            <a:custGeom>
              <a:rect b="b" l="l" r="r" t="t"/>
              <a:pathLst>
                <a:path extrusionOk="0" h="7121" w="10776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0" name="Google Shape;10190;p85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10191" name="Google Shape;10191;p85"/>
            <p:cNvSpPr/>
            <p:nvPr/>
          </p:nvSpPr>
          <p:spPr>
            <a:xfrm>
              <a:off x="-18967300" y="3424975"/>
              <a:ext cx="198500" cy="207150"/>
            </a:xfrm>
            <a:custGeom>
              <a:rect b="b" l="l" r="r" t="t"/>
              <a:pathLst>
                <a:path extrusionOk="0" h="8286" w="794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2" name="Google Shape;10192;p85"/>
            <p:cNvSpPr/>
            <p:nvPr/>
          </p:nvSpPr>
          <p:spPr>
            <a:xfrm>
              <a:off x="-18885400" y="3610050"/>
              <a:ext cx="35475" cy="28400"/>
            </a:xfrm>
            <a:custGeom>
              <a:rect b="b" l="l" r="r" t="t"/>
              <a:pathLst>
                <a:path extrusionOk="0" h="1136" w="1419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3" name="Google Shape;10193;p85"/>
            <p:cNvSpPr/>
            <p:nvPr/>
          </p:nvSpPr>
          <p:spPr>
            <a:xfrm>
              <a:off x="-18994100" y="3334775"/>
              <a:ext cx="96900" cy="140625"/>
            </a:xfrm>
            <a:custGeom>
              <a:rect b="b" l="l" r="r" t="t"/>
              <a:pathLst>
                <a:path extrusionOk="0" h="5625" w="3876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4" name="Google Shape;10194;p85"/>
            <p:cNvSpPr/>
            <p:nvPr/>
          </p:nvSpPr>
          <p:spPr>
            <a:xfrm>
              <a:off x="-18838150" y="3334775"/>
              <a:ext cx="96125" cy="139850"/>
            </a:xfrm>
            <a:custGeom>
              <a:rect b="b" l="l" r="r" t="t"/>
              <a:pathLst>
                <a:path extrusionOk="0" h="5594" w="3845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5" name="Google Shape;10195;p85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10196" name="Google Shape;10196;p85"/>
            <p:cNvSpPr/>
            <p:nvPr/>
          </p:nvSpPr>
          <p:spPr>
            <a:xfrm>
              <a:off x="-18840500" y="3874700"/>
              <a:ext cx="89025" cy="119750"/>
            </a:xfrm>
            <a:custGeom>
              <a:rect b="b" l="l" r="r" t="t"/>
              <a:pathLst>
                <a:path extrusionOk="0" h="4790" w="3561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7" name="Google Shape;10197;p85"/>
            <p:cNvSpPr/>
            <p:nvPr/>
          </p:nvSpPr>
          <p:spPr>
            <a:xfrm>
              <a:off x="-18983850" y="3901475"/>
              <a:ext cx="208750" cy="111075"/>
            </a:xfrm>
            <a:custGeom>
              <a:rect b="b" l="l" r="r" t="t"/>
              <a:pathLst>
                <a:path extrusionOk="0" h="4443" w="835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8" name="Google Shape;10198;p85"/>
            <p:cNvSpPr/>
            <p:nvPr/>
          </p:nvSpPr>
          <p:spPr>
            <a:xfrm>
              <a:off x="-18947625" y="3710075"/>
              <a:ext cx="159925" cy="67775"/>
            </a:xfrm>
            <a:custGeom>
              <a:rect b="b" l="l" r="r" t="t"/>
              <a:pathLst>
                <a:path extrusionOk="0" h="2711" w="6397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9" name="Google Shape;10199;p85"/>
            <p:cNvSpPr/>
            <p:nvPr/>
          </p:nvSpPr>
          <p:spPr>
            <a:xfrm>
              <a:off x="-18949200" y="3773100"/>
              <a:ext cx="159125" cy="133925"/>
            </a:xfrm>
            <a:custGeom>
              <a:rect b="b" l="l" r="r" t="t"/>
              <a:pathLst>
                <a:path extrusionOk="0" h="5357" w="6365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0" name="Google Shape;10200;p85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10201" name="Google Shape;10201;p85"/>
            <p:cNvSpPr/>
            <p:nvPr/>
          </p:nvSpPr>
          <p:spPr>
            <a:xfrm>
              <a:off x="-18962575" y="4274800"/>
              <a:ext cx="103975" cy="94550"/>
            </a:xfrm>
            <a:custGeom>
              <a:rect b="b" l="l" r="r" t="t"/>
              <a:pathLst>
                <a:path extrusionOk="0" h="3782" w="4159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2" name="Google Shape;10202;p85"/>
            <p:cNvSpPr/>
            <p:nvPr/>
          </p:nvSpPr>
          <p:spPr>
            <a:xfrm>
              <a:off x="-18883025" y="4281900"/>
              <a:ext cx="78000" cy="105575"/>
            </a:xfrm>
            <a:custGeom>
              <a:rect b="b" l="l" r="r" t="t"/>
              <a:pathLst>
                <a:path extrusionOk="0" h="4223" w="312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3" name="Google Shape;10203;p85"/>
            <p:cNvSpPr/>
            <p:nvPr/>
          </p:nvSpPr>
          <p:spPr>
            <a:xfrm>
              <a:off x="-18809000" y="4281100"/>
              <a:ext cx="57525" cy="88250"/>
            </a:xfrm>
            <a:custGeom>
              <a:rect b="b" l="l" r="r" t="t"/>
              <a:pathLst>
                <a:path extrusionOk="0" h="3530" w="2301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4" name="Google Shape;10204;p85"/>
            <p:cNvSpPr/>
            <p:nvPr/>
          </p:nvSpPr>
          <p:spPr>
            <a:xfrm>
              <a:off x="-18770400" y="4263000"/>
              <a:ext cx="55150" cy="66975"/>
            </a:xfrm>
            <a:custGeom>
              <a:rect b="b" l="l" r="r" t="t"/>
              <a:pathLst>
                <a:path extrusionOk="0" h="2679" w="2206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5" name="Google Shape;10205;p85"/>
            <p:cNvSpPr/>
            <p:nvPr/>
          </p:nvSpPr>
          <p:spPr>
            <a:xfrm>
              <a:off x="-18768050" y="4227550"/>
              <a:ext cx="52025" cy="31525"/>
            </a:xfrm>
            <a:custGeom>
              <a:rect b="b" l="l" r="r" t="t"/>
              <a:pathLst>
                <a:path extrusionOk="0" h="1261" w="2081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6" name="Google Shape;10206;p85"/>
            <p:cNvSpPr/>
            <p:nvPr/>
          </p:nvSpPr>
          <p:spPr>
            <a:xfrm>
              <a:off x="-19000400" y="4262200"/>
              <a:ext cx="106350" cy="52800"/>
            </a:xfrm>
            <a:custGeom>
              <a:rect b="b" l="l" r="r" t="t"/>
              <a:pathLst>
                <a:path extrusionOk="0" h="2112" w="4254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7" name="Google Shape;10207;p85"/>
            <p:cNvSpPr/>
            <p:nvPr/>
          </p:nvSpPr>
          <p:spPr>
            <a:xfrm>
              <a:off x="-18912175" y="4173200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8" name="Google Shape;10208;p85"/>
            <p:cNvSpPr/>
            <p:nvPr/>
          </p:nvSpPr>
          <p:spPr>
            <a:xfrm>
              <a:off x="-19001975" y="4173200"/>
              <a:ext cx="18150" cy="35475"/>
            </a:xfrm>
            <a:custGeom>
              <a:rect b="b" l="l" r="r" t="t"/>
              <a:pathLst>
                <a:path extrusionOk="0" h="1419" w="726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9" name="Google Shape;10209;p85"/>
            <p:cNvSpPr/>
            <p:nvPr/>
          </p:nvSpPr>
          <p:spPr>
            <a:xfrm>
              <a:off x="-19020075" y="4084200"/>
              <a:ext cx="143375" cy="178025"/>
            </a:xfrm>
            <a:custGeom>
              <a:rect b="b" l="l" r="r" t="t"/>
              <a:pathLst>
                <a:path extrusionOk="0" h="7121" w="5735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10" name="Google Shape;10210;p85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10211" name="Google Shape;10211;p85"/>
            <p:cNvSpPr/>
            <p:nvPr/>
          </p:nvSpPr>
          <p:spPr>
            <a:xfrm>
              <a:off x="-17021100" y="3309200"/>
              <a:ext cx="102425" cy="72475"/>
            </a:xfrm>
            <a:custGeom>
              <a:rect b="b" l="l" r="r" t="t"/>
              <a:pathLst>
                <a:path extrusionOk="0" h="2899" w="4097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2" name="Google Shape;10212;p85"/>
            <p:cNvSpPr/>
            <p:nvPr/>
          </p:nvSpPr>
          <p:spPr>
            <a:xfrm>
              <a:off x="-17149475" y="3346200"/>
              <a:ext cx="268600" cy="267825"/>
            </a:xfrm>
            <a:custGeom>
              <a:rect b="b" l="l" r="r" t="t"/>
              <a:pathLst>
                <a:path extrusionOk="0" h="10713" w="10744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13" name="Google Shape;10213;p85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10214" name="Google Shape;10214;p85"/>
            <p:cNvSpPr/>
            <p:nvPr/>
          </p:nvSpPr>
          <p:spPr>
            <a:xfrm>
              <a:off x="-16963600" y="3694325"/>
              <a:ext cx="99275" cy="92175"/>
            </a:xfrm>
            <a:custGeom>
              <a:rect b="b" l="l" r="r" t="t"/>
              <a:pathLst>
                <a:path extrusionOk="0" h="3687" w="3971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5" name="Google Shape;10215;p85"/>
            <p:cNvSpPr/>
            <p:nvPr/>
          </p:nvSpPr>
          <p:spPr>
            <a:xfrm>
              <a:off x="-17102225" y="3817525"/>
              <a:ext cx="61475" cy="69650"/>
            </a:xfrm>
            <a:custGeom>
              <a:rect b="b" l="l" r="r" t="t"/>
              <a:pathLst>
                <a:path extrusionOk="0" h="2786" w="2459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6" name="Google Shape;10216;p85"/>
            <p:cNvSpPr/>
            <p:nvPr/>
          </p:nvSpPr>
          <p:spPr>
            <a:xfrm>
              <a:off x="-17064400" y="3870925"/>
              <a:ext cx="93750" cy="106200"/>
            </a:xfrm>
            <a:custGeom>
              <a:rect b="b" l="l" r="r" t="t"/>
              <a:pathLst>
                <a:path extrusionOk="0" h="4248" w="375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7" name="Google Shape;10217;p85"/>
            <p:cNvSpPr/>
            <p:nvPr/>
          </p:nvSpPr>
          <p:spPr>
            <a:xfrm>
              <a:off x="-17025025" y="3907200"/>
              <a:ext cx="15775" cy="13200"/>
            </a:xfrm>
            <a:custGeom>
              <a:rect b="b" l="l" r="r" t="t"/>
              <a:pathLst>
                <a:path extrusionOk="0" h="528" w="631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8" name="Google Shape;10218;p85"/>
            <p:cNvSpPr/>
            <p:nvPr/>
          </p:nvSpPr>
          <p:spPr>
            <a:xfrm>
              <a:off x="-16995100" y="3817825"/>
              <a:ext cx="63025" cy="69900"/>
            </a:xfrm>
            <a:custGeom>
              <a:rect b="b" l="l" r="r" t="t"/>
              <a:pathLst>
                <a:path extrusionOk="0" h="2796" w="2521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9" name="Google Shape;10219;p85"/>
            <p:cNvSpPr/>
            <p:nvPr/>
          </p:nvSpPr>
          <p:spPr>
            <a:xfrm>
              <a:off x="-17150275" y="3728200"/>
              <a:ext cx="267825" cy="236300"/>
            </a:xfrm>
            <a:custGeom>
              <a:rect b="b" l="l" r="r" t="t"/>
              <a:pathLst>
                <a:path extrusionOk="0" h="9452" w="10713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0" name="Google Shape;10220;p85"/>
            <p:cNvSpPr/>
            <p:nvPr/>
          </p:nvSpPr>
          <p:spPr>
            <a:xfrm>
              <a:off x="-17168375" y="3692750"/>
              <a:ext cx="99250" cy="92975"/>
            </a:xfrm>
            <a:custGeom>
              <a:rect b="b" l="l" r="r" t="t"/>
              <a:pathLst>
                <a:path extrusionOk="0" h="3719" w="397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21" name="Google Shape;10221;p85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10222" name="Google Shape;10222;p85"/>
            <p:cNvSpPr/>
            <p:nvPr/>
          </p:nvSpPr>
          <p:spPr>
            <a:xfrm>
              <a:off x="-17041575" y="4058800"/>
              <a:ext cx="49650" cy="49850"/>
            </a:xfrm>
            <a:custGeom>
              <a:rect b="b" l="l" r="r" t="t"/>
              <a:pathLst>
                <a:path extrusionOk="0" h="1994" w="1986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3" name="Google Shape;10223;p85"/>
            <p:cNvSpPr/>
            <p:nvPr/>
          </p:nvSpPr>
          <p:spPr>
            <a:xfrm>
              <a:off x="-17041575" y="4312625"/>
              <a:ext cx="49650" cy="50225"/>
            </a:xfrm>
            <a:custGeom>
              <a:rect b="b" l="l" r="r" t="t"/>
              <a:pathLst>
                <a:path extrusionOk="0" h="2009" w="1986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4" name="Google Shape;10224;p85"/>
            <p:cNvSpPr/>
            <p:nvPr/>
          </p:nvSpPr>
          <p:spPr>
            <a:xfrm>
              <a:off x="-17170750" y="4186600"/>
              <a:ext cx="52800" cy="48075"/>
            </a:xfrm>
            <a:custGeom>
              <a:rect b="b" l="l" r="r" t="t"/>
              <a:pathLst>
                <a:path extrusionOk="0" h="1923" w="2112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5" name="Google Shape;10225;p85"/>
            <p:cNvSpPr/>
            <p:nvPr/>
          </p:nvSpPr>
          <p:spPr>
            <a:xfrm>
              <a:off x="-16914775" y="4185025"/>
              <a:ext cx="52800" cy="49650"/>
            </a:xfrm>
            <a:custGeom>
              <a:rect b="b" l="l" r="r" t="t"/>
              <a:pathLst>
                <a:path extrusionOk="0" h="1986" w="2112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6" name="Google Shape;10226;p85"/>
            <p:cNvSpPr/>
            <p:nvPr/>
          </p:nvSpPr>
          <p:spPr>
            <a:xfrm>
              <a:off x="-17127800" y="4273225"/>
              <a:ext cx="47650" cy="46500"/>
            </a:xfrm>
            <a:custGeom>
              <a:rect b="b" l="l" r="r" t="t"/>
              <a:pathLst>
                <a:path extrusionOk="0" h="1860" w="1906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7" name="Google Shape;10227;p85"/>
            <p:cNvSpPr/>
            <p:nvPr/>
          </p:nvSpPr>
          <p:spPr>
            <a:xfrm>
              <a:off x="-16952575" y="4100775"/>
              <a:ext cx="47675" cy="47250"/>
            </a:xfrm>
            <a:custGeom>
              <a:rect b="b" l="l" r="r" t="t"/>
              <a:pathLst>
                <a:path extrusionOk="0" h="1890" w="1907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8" name="Google Shape;10228;p85"/>
            <p:cNvSpPr/>
            <p:nvPr/>
          </p:nvSpPr>
          <p:spPr>
            <a:xfrm>
              <a:off x="-16954150" y="4273225"/>
              <a:ext cx="49200" cy="47800"/>
            </a:xfrm>
            <a:custGeom>
              <a:rect b="b" l="l" r="r" t="t"/>
              <a:pathLst>
                <a:path extrusionOk="0" h="1912" w="1968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9" name="Google Shape;10229;p85"/>
            <p:cNvSpPr/>
            <p:nvPr/>
          </p:nvSpPr>
          <p:spPr>
            <a:xfrm>
              <a:off x="-17128625" y="4101275"/>
              <a:ext cx="48475" cy="46750"/>
            </a:xfrm>
            <a:custGeom>
              <a:rect b="b" l="l" r="r" t="t"/>
              <a:pathLst>
                <a:path extrusionOk="0" h="1870" w="1939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0" name="Google Shape;10230;p85"/>
            <p:cNvSpPr/>
            <p:nvPr/>
          </p:nvSpPr>
          <p:spPr>
            <a:xfrm>
              <a:off x="-17043150" y="41834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1" name="Google Shape;10231;p85"/>
            <p:cNvSpPr/>
            <p:nvPr/>
          </p:nvSpPr>
          <p:spPr>
            <a:xfrm>
              <a:off x="-17070725" y="4111975"/>
              <a:ext cx="44925" cy="60475"/>
            </a:xfrm>
            <a:custGeom>
              <a:rect b="b" l="l" r="r" t="t"/>
              <a:pathLst>
                <a:path extrusionOk="0" h="2419" w="1797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2" name="Google Shape;10232;p85"/>
            <p:cNvSpPr/>
            <p:nvPr/>
          </p:nvSpPr>
          <p:spPr>
            <a:xfrm>
              <a:off x="-16979350" y="4156675"/>
              <a:ext cx="60675" cy="45700"/>
            </a:xfrm>
            <a:custGeom>
              <a:rect b="b" l="l" r="r" t="t"/>
              <a:pathLst>
                <a:path extrusionOk="0" h="1828" w="2427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3" name="Google Shape;10233;p85"/>
            <p:cNvSpPr/>
            <p:nvPr/>
          </p:nvSpPr>
          <p:spPr>
            <a:xfrm>
              <a:off x="-17116400" y="4155875"/>
              <a:ext cx="63050" cy="44125"/>
            </a:xfrm>
            <a:custGeom>
              <a:rect b="b" l="l" r="r" t="t"/>
              <a:pathLst>
                <a:path extrusionOk="0" h="1765" w="2522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4" name="Google Shape;10234;p85"/>
            <p:cNvSpPr/>
            <p:nvPr/>
          </p:nvSpPr>
          <p:spPr>
            <a:xfrm>
              <a:off x="-17007700" y="4112450"/>
              <a:ext cx="44925" cy="60775"/>
            </a:xfrm>
            <a:custGeom>
              <a:rect b="b" l="l" r="r" t="t"/>
              <a:pathLst>
                <a:path extrusionOk="0" h="2431" w="1797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5" name="Google Shape;10235;p85"/>
            <p:cNvSpPr/>
            <p:nvPr/>
          </p:nvSpPr>
          <p:spPr>
            <a:xfrm>
              <a:off x="-17007700" y="4248025"/>
              <a:ext cx="44925" cy="61475"/>
            </a:xfrm>
            <a:custGeom>
              <a:rect b="b" l="l" r="r" t="t"/>
              <a:pathLst>
                <a:path extrusionOk="0" h="2459" w="1797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6" name="Google Shape;10236;p85"/>
            <p:cNvSpPr/>
            <p:nvPr/>
          </p:nvSpPr>
          <p:spPr>
            <a:xfrm>
              <a:off x="-16980125" y="4219675"/>
              <a:ext cx="61450" cy="45700"/>
            </a:xfrm>
            <a:custGeom>
              <a:rect b="b" l="l" r="r" t="t"/>
              <a:pathLst>
                <a:path extrusionOk="0" h="1828" w="2458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7" name="Google Shape;10237;p85"/>
            <p:cNvSpPr/>
            <p:nvPr/>
          </p:nvSpPr>
          <p:spPr>
            <a:xfrm>
              <a:off x="-17070725" y="4247250"/>
              <a:ext cx="44925" cy="61300"/>
            </a:xfrm>
            <a:custGeom>
              <a:rect b="b" l="l" r="r" t="t"/>
              <a:pathLst>
                <a:path extrusionOk="0" h="2452" w="1797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8" name="Google Shape;10238;p85"/>
            <p:cNvSpPr/>
            <p:nvPr/>
          </p:nvSpPr>
          <p:spPr>
            <a:xfrm>
              <a:off x="-17115600" y="4218900"/>
              <a:ext cx="61450" cy="44900"/>
            </a:xfrm>
            <a:custGeom>
              <a:rect b="b" l="l" r="r" t="t"/>
              <a:pathLst>
                <a:path extrusionOk="0" h="1796" w="2458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39" name="Google Shape;10239;p85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10240" name="Google Shape;10240;p85"/>
            <p:cNvSpPr/>
            <p:nvPr/>
          </p:nvSpPr>
          <p:spPr>
            <a:xfrm>
              <a:off x="-15687650" y="3884950"/>
              <a:ext cx="304050" cy="125250"/>
            </a:xfrm>
            <a:custGeom>
              <a:rect b="b" l="l" r="r" t="t"/>
              <a:pathLst>
                <a:path extrusionOk="0" h="5010" w="1216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1" name="Google Shape;10241;p85"/>
            <p:cNvSpPr/>
            <p:nvPr/>
          </p:nvSpPr>
          <p:spPr>
            <a:xfrm>
              <a:off x="-15634875" y="3956600"/>
              <a:ext cx="49650" cy="18150"/>
            </a:xfrm>
            <a:custGeom>
              <a:rect b="b" l="l" r="r" t="t"/>
              <a:pathLst>
                <a:path extrusionOk="0" h="726" w="1986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2" name="Google Shape;10242;p85"/>
            <p:cNvSpPr/>
            <p:nvPr/>
          </p:nvSpPr>
          <p:spPr>
            <a:xfrm>
              <a:off x="-15434025" y="3920375"/>
              <a:ext cx="31525" cy="18150"/>
            </a:xfrm>
            <a:custGeom>
              <a:rect b="b" l="l" r="r" t="t"/>
              <a:pathLst>
                <a:path extrusionOk="0" h="726" w="1261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3" name="Google Shape;10243;p85"/>
            <p:cNvSpPr/>
            <p:nvPr/>
          </p:nvSpPr>
          <p:spPr>
            <a:xfrm>
              <a:off x="-15436400" y="3974725"/>
              <a:ext cx="52800" cy="17350"/>
            </a:xfrm>
            <a:custGeom>
              <a:rect b="b" l="l" r="r" t="t"/>
              <a:pathLst>
                <a:path extrusionOk="0" h="694" w="211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4" name="Google Shape;10244;p85"/>
            <p:cNvSpPr/>
            <p:nvPr/>
          </p:nvSpPr>
          <p:spPr>
            <a:xfrm>
              <a:off x="-15688425" y="3992050"/>
              <a:ext cx="54350" cy="18150"/>
            </a:xfrm>
            <a:custGeom>
              <a:rect b="b" l="l" r="r" t="t"/>
              <a:pathLst>
                <a:path extrusionOk="0" h="726" w="217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5" name="Google Shape;10245;p85"/>
            <p:cNvSpPr/>
            <p:nvPr/>
          </p:nvSpPr>
          <p:spPr>
            <a:xfrm>
              <a:off x="-15664800" y="3707725"/>
              <a:ext cx="252850" cy="161475"/>
            </a:xfrm>
            <a:custGeom>
              <a:rect b="b" l="l" r="r" t="t"/>
              <a:pathLst>
                <a:path extrusionOk="0" h="6459" w="10114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46" name="Google Shape;10246;p85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10247" name="Google Shape;10247;p85"/>
            <p:cNvSpPr/>
            <p:nvPr/>
          </p:nvSpPr>
          <p:spPr>
            <a:xfrm>
              <a:off x="-20429150" y="3569900"/>
              <a:ext cx="18150" cy="52000"/>
            </a:xfrm>
            <a:custGeom>
              <a:rect b="b" l="l" r="r" t="t"/>
              <a:pathLst>
                <a:path extrusionOk="0" h="2080" w="726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8" name="Google Shape;10248;p85"/>
            <p:cNvSpPr/>
            <p:nvPr/>
          </p:nvSpPr>
          <p:spPr>
            <a:xfrm>
              <a:off x="-20572500" y="3319025"/>
              <a:ext cx="305625" cy="267350"/>
            </a:xfrm>
            <a:custGeom>
              <a:rect b="b" l="l" r="r" t="t"/>
              <a:pathLst>
                <a:path extrusionOk="0" h="10694" w="12225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49" name="Google Shape;10249;p85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10250" name="Google Shape;10250;p85"/>
            <p:cNvSpPr/>
            <p:nvPr/>
          </p:nvSpPr>
          <p:spPr>
            <a:xfrm>
              <a:off x="-20333850" y="3728200"/>
              <a:ext cx="66200" cy="35475"/>
            </a:xfrm>
            <a:custGeom>
              <a:rect b="b" l="l" r="r" t="t"/>
              <a:pathLst>
                <a:path extrusionOk="0" h="1419" w="2648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1" name="Google Shape;10251;p85"/>
            <p:cNvSpPr/>
            <p:nvPr/>
          </p:nvSpPr>
          <p:spPr>
            <a:xfrm>
              <a:off x="-20571700" y="3782550"/>
              <a:ext cx="49650" cy="51225"/>
            </a:xfrm>
            <a:custGeom>
              <a:rect b="b" l="l" r="r" t="t"/>
              <a:pathLst>
                <a:path extrusionOk="0" h="2049" w="1986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2" name="Google Shape;10252;p85"/>
            <p:cNvSpPr/>
            <p:nvPr/>
          </p:nvSpPr>
          <p:spPr>
            <a:xfrm>
              <a:off x="-20320450" y="37825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3" name="Google Shape;10253;p85"/>
            <p:cNvSpPr/>
            <p:nvPr/>
          </p:nvSpPr>
          <p:spPr>
            <a:xfrm>
              <a:off x="-20571700" y="3722875"/>
              <a:ext cx="178025" cy="220375"/>
            </a:xfrm>
            <a:custGeom>
              <a:rect b="b" l="l" r="r" t="t"/>
              <a:pathLst>
                <a:path extrusionOk="0" h="8815" w="7121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4" name="Google Shape;10254;p85"/>
            <p:cNvSpPr/>
            <p:nvPr/>
          </p:nvSpPr>
          <p:spPr>
            <a:xfrm>
              <a:off x="-20404725" y="3782550"/>
              <a:ext cx="28375" cy="41775"/>
            </a:xfrm>
            <a:custGeom>
              <a:rect b="b" l="l" r="r" t="t"/>
              <a:pathLst>
                <a:path extrusionOk="0" h="1671" w="1135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5" name="Google Shape;10255;p85"/>
            <p:cNvSpPr/>
            <p:nvPr/>
          </p:nvSpPr>
          <p:spPr>
            <a:xfrm>
              <a:off x="-20502400" y="3887300"/>
              <a:ext cx="1600" cy="25"/>
            </a:xfrm>
            <a:custGeom>
              <a:rect b="b" l="l" r="r" t="t"/>
              <a:pathLst>
                <a:path extrusionOk="0" h="1" w="64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6" name="Google Shape;10256;p85"/>
            <p:cNvSpPr/>
            <p:nvPr/>
          </p:nvSpPr>
          <p:spPr>
            <a:xfrm>
              <a:off x="-20500825" y="3782550"/>
              <a:ext cx="220575" cy="159125"/>
            </a:xfrm>
            <a:custGeom>
              <a:rect b="b" l="l" r="r" t="t"/>
              <a:pathLst>
                <a:path extrusionOk="0" h="6365" w="8823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7" name="Google Shape;10257;p85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10258" name="Google Shape;10258;p85"/>
            <p:cNvSpPr/>
            <p:nvPr/>
          </p:nvSpPr>
          <p:spPr>
            <a:xfrm>
              <a:off x="-20385825" y="4211025"/>
              <a:ext cx="118950" cy="160675"/>
            </a:xfrm>
            <a:custGeom>
              <a:rect b="b" l="l" r="r" t="t"/>
              <a:pathLst>
                <a:path extrusionOk="0" h="6427" w="4758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9" name="Google Shape;10259;p85"/>
            <p:cNvSpPr/>
            <p:nvPr/>
          </p:nvSpPr>
          <p:spPr>
            <a:xfrm>
              <a:off x="-20412600" y="4084875"/>
              <a:ext cx="109500" cy="89925"/>
            </a:xfrm>
            <a:custGeom>
              <a:rect b="b" l="l" r="r" t="t"/>
              <a:pathLst>
                <a:path extrusionOk="0" h="3597" w="438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0" name="Google Shape;10260;p85"/>
            <p:cNvSpPr/>
            <p:nvPr/>
          </p:nvSpPr>
          <p:spPr>
            <a:xfrm>
              <a:off x="-20332275" y="4066875"/>
              <a:ext cx="64625" cy="80375"/>
            </a:xfrm>
            <a:custGeom>
              <a:rect b="b" l="l" r="r" t="t"/>
              <a:pathLst>
                <a:path extrusionOk="0" h="3215" w="2585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1" name="Google Shape;10261;p85"/>
            <p:cNvSpPr/>
            <p:nvPr/>
          </p:nvSpPr>
          <p:spPr>
            <a:xfrm>
              <a:off x="-20553575" y="4103900"/>
              <a:ext cx="107925" cy="89025"/>
            </a:xfrm>
            <a:custGeom>
              <a:rect b="b" l="l" r="r" t="t"/>
              <a:pathLst>
                <a:path extrusionOk="0" h="3561" w="4317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2" name="Google Shape;10262;p85"/>
            <p:cNvSpPr/>
            <p:nvPr/>
          </p:nvSpPr>
          <p:spPr>
            <a:xfrm>
              <a:off x="-20515000" y="4168475"/>
              <a:ext cx="119750" cy="91400"/>
            </a:xfrm>
            <a:custGeom>
              <a:rect b="b" l="l" r="r" t="t"/>
              <a:pathLst>
                <a:path extrusionOk="0" h="3656" w="479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3" name="Google Shape;10263;p85"/>
            <p:cNvSpPr/>
            <p:nvPr/>
          </p:nvSpPr>
          <p:spPr>
            <a:xfrm>
              <a:off x="-20571700" y="4250400"/>
              <a:ext cx="233950" cy="120525"/>
            </a:xfrm>
            <a:custGeom>
              <a:rect b="b" l="l" r="r" t="t"/>
              <a:pathLst>
                <a:path extrusionOk="0" h="4821" w="9358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64" name="Google Shape;10264;p85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10265" name="Google Shape;10265;p85"/>
            <p:cNvSpPr/>
            <p:nvPr/>
          </p:nvSpPr>
          <p:spPr>
            <a:xfrm>
              <a:off x="-18627850" y="3424975"/>
              <a:ext cx="289875" cy="215050"/>
            </a:xfrm>
            <a:custGeom>
              <a:rect b="b" l="l" r="r" t="t"/>
              <a:pathLst>
                <a:path extrusionOk="0" h="8602" w="11595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6" name="Google Shape;10266;p85"/>
            <p:cNvSpPr/>
            <p:nvPr/>
          </p:nvSpPr>
          <p:spPr>
            <a:xfrm>
              <a:off x="-18645175" y="3424975"/>
              <a:ext cx="141800" cy="159900"/>
            </a:xfrm>
            <a:custGeom>
              <a:rect b="b" l="l" r="r" t="t"/>
              <a:pathLst>
                <a:path extrusionOk="0" h="6396" w="567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7" name="Google Shape;10267;p85"/>
            <p:cNvSpPr/>
            <p:nvPr/>
          </p:nvSpPr>
          <p:spPr>
            <a:xfrm>
              <a:off x="-18466375" y="3334200"/>
              <a:ext cx="54350" cy="71100"/>
            </a:xfrm>
            <a:custGeom>
              <a:rect b="b" l="l" r="r" t="t"/>
              <a:pathLst>
                <a:path extrusionOk="0" h="2844" w="2174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8" name="Google Shape;10268;p85"/>
            <p:cNvSpPr/>
            <p:nvPr/>
          </p:nvSpPr>
          <p:spPr>
            <a:xfrm>
              <a:off x="-18428575" y="3352500"/>
              <a:ext cx="87450" cy="82725"/>
            </a:xfrm>
            <a:custGeom>
              <a:rect b="b" l="l" r="r" t="t"/>
              <a:pathLst>
                <a:path extrusionOk="0" h="3309" w="3498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9" name="Google Shape;10269;p85"/>
            <p:cNvSpPr/>
            <p:nvPr/>
          </p:nvSpPr>
          <p:spPr>
            <a:xfrm>
              <a:off x="-18645175" y="3334400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0" name="Google Shape;10270;p85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10271" name="Google Shape;10271;p85"/>
            <p:cNvSpPr/>
            <p:nvPr/>
          </p:nvSpPr>
          <p:spPr>
            <a:xfrm>
              <a:off x="-18555375" y="38172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2" name="Google Shape;10272;p85"/>
            <p:cNvSpPr/>
            <p:nvPr/>
          </p:nvSpPr>
          <p:spPr>
            <a:xfrm>
              <a:off x="-18501825" y="3894000"/>
              <a:ext cx="18150" cy="16950"/>
            </a:xfrm>
            <a:custGeom>
              <a:rect b="b" l="l" r="r" t="t"/>
              <a:pathLst>
                <a:path extrusionOk="0" h="678" w="726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3" name="Google Shape;10273;p85"/>
            <p:cNvSpPr/>
            <p:nvPr/>
          </p:nvSpPr>
          <p:spPr>
            <a:xfrm>
              <a:off x="-18546725" y="3835325"/>
              <a:ext cx="108725" cy="124450"/>
            </a:xfrm>
            <a:custGeom>
              <a:rect b="b" l="l" r="r" t="t"/>
              <a:pathLst>
                <a:path extrusionOk="0" h="4978" w="4349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4" name="Google Shape;10274;p85"/>
            <p:cNvSpPr/>
            <p:nvPr/>
          </p:nvSpPr>
          <p:spPr>
            <a:xfrm>
              <a:off x="-18644375" y="3728200"/>
              <a:ext cx="305600" cy="285150"/>
            </a:xfrm>
            <a:custGeom>
              <a:rect b="b" l="l" r="r" t="t"/>
              <a:pathLst>
                <a:path extrusionOk="0" h="11406" w="12224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5" name="Google Shape;10275;p85"/>
            <p:cNvSpPr/>
            <p:nvPr/>
          </p:nvSpPr>
          <p:spPr>
            <a:xfrm>
              <a:off x="-18448275" y="38172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6" name="Google Shape;10276;p85"/>
            <p:cNvSpPr/>
            <p:nvPr/>
          </p:nvSpPr>
          <p:spPr>
            <a:xfrm>
              <a:off x="-18645175" y="3708500"/>
              <a:ext cx="74050" cy="91400"/>
            </a:xfrm>
            <a:custGeom>
              <a:rect b="b" l="l" r="r" t="t"/>
              <a:pathLst>
                <a:path extrusionOk="0" h="3656" w="2962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7" name="Google Shape;10277;p85"/>
            <p:cNvSpPr/>
            <p:nvPr/>
          </p:nvSpPr>
          <p:spPr>
            <a:xfrm>
              <a:off x="-18415975" y="3710075"/>
              <a:ext cx="74850" cy="92975"/>
            </a:xfrm>
            <a:custGeom>
              <a:rect b="b" l="l" r="r" t="t"/>
              <a:pathLst>
                <a:path extrusionOk="0" h="3719" w="2994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8" name="Google Shape;10278;p85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10279" name="Google Shape;10279;p85"/>
            <p:cNvSpPr/>
            <p:nvPr/>
          </p:nvSpPr>
          <p:spPr>
            <a:xfrm>
              <a:off x="-18609725" y="4082625"/>
              <a:ext cx="123675" cy="61475"/>
            </a:xfrm>
            <a:custGeom>
              <a:rect b="b" l="l" r="r" t="t"/>
              <a:pathLst>
                <a:path extrusionOk="0" h="2459" w="4947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0" name="Google Shape;10280;p85"/>
            <p:cNvSpPr/>
            <p:nvPr/>
          </p:nvSpPr>
          <p:spPr>
            <a:xfrm>
              <a:off x="-18647525" y="4155875"/>
              <a:ext cx="148075" cy="195350"/>
            </a:xfrm>
            <a:custGeom>
              <a:rect b="b" l="l" r="r" t="t"/>
              <a:pathLst>
                <a:path extrusionOk="0" h="7814" w="5923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1" name="Google Shape;10281;p85"/>
            <p:cNvSpPr/>
            <p:nvPr/>
          </p:nvSpPr>
          <p:spPr>
            <a:xfrm>
              <a:off x="-18442750" y="4150575"/>
              <a:ext cx="102400" cy="100625"/>
            </a:xfrm>
            <a:custGeom>
              <a:rect b="b" l="l" r="r" t="t"/>
              <a:pathLst>
                <a:path extrusionOk="0" h="4025" w="4096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2" name="Google Shape;10282;p85"/>
            <p:cNvSpPr/>
            <p:nvPr/>
          </p:nvSpPr>
          <p:spPr>
            <a:xfrm>
              <a:off x="-18581375" y="4176775"/>
              <a:ext cx="243400" cy="211550"/>
            </a:xfrm>
            <a:custGeom>
              <a:rect b="b" l="l" r="r" t="t"/>
              <a:pathLst>
                <a:path extrusionOk="0" h="8462" w="9736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3" name="Google Shape;10283;p85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10284" name="Google Shape;10284;p85"/>
            <p:cNvSpPr/>
            <p:nvPr/>
          </p:nvSpPr>
          <p:spPr>
            <a:xfrm>
              <a:off x="-16775350" y="3309200"/>
              <a:ext cx="267800" cy="160675"/>
            </a:xfrm>
            <a:custGeom>
              <a:rect b="b" l="l" r="r" t="t"/>
              <a:pathLst>
                <a:path extrusionOk="0" h="6427" w="10712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5" name="Google Shape;10285;p85"/>
            <p:cNvSpPr/>
            <p:nvPr/>
          </p:nvSpPr>
          <p:spPr>
            <a:xfrm>
              <a:off x="-16704475" y="33989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6" name="Google Shape;10286;p85"/>
            <p:cNvSpPr/>
            <p:nvPr/>
          </p:nvSpPr>
          <p:spPr>
            <a:xfrm>
              <a:off x="-16707625" y="3487200"/>
              <a:ext cx="129200" cy="126025"/>
            </a:xfrm>
            <a:custGeom>
              <a:rect b="b" l="l" r="r" t="t"/>
              <a:pathLst>
                <a:path extrusionOk="0" h="5041" w="5168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7" name="Google Shape;10287;p85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10288" name="Google Shape;10288;p85"/>
            <p:cNvSpPr/>
            <p:nvPr/>
          </p:nvSpPr>
          <p:spPr>
            <a:xfrm>
              <a:off x="-16775350" y="3683300"/>
              <a:ext cx="267800" cy="306425"/>
            </a:xfrm>
            <a:custGeom>
              <a:rect b="b" l="l" r="r" t="t"/>
              <a:pathLst>
                <a:path extrusionOk="0" h="12257" w="10712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9" name="Google Shape;10289;p85"/>
            <p:cNvSpPr/>
            <p:nvPr/>
          </p:nvSpPr>
          <p:spPr>
            <a:xfrm>
              <a:off x="-16648550" y="3847925"/>
              <a:ext cx="13425" cy="21275"/>
            </a:xfrm>
            <a:custGeom>
              <a:rect b="b" l="l" r="r" t="t"/>
              <a:pathLst>
                <a:path extrusionOk="0" h="851" w="537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0" name="Google Shape;10290;p85"/>
            <p:cNvSpPr/>
            <p:nvPr/>
          </p:nvSpPr>
          <p:spPr>
            <a:xfrm>
              <a:off x="-16722575" y="3771400"/>
              <a:ext cx="161475" cy="215950"/>
            </a:xfrm>
            <a:custGeom>
              <a:rect b="b" l="l" r="r" t="t"/>
              <a:pathLst>
                <a:path extrusionOk="0" h="8638" w="6459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1" name="Google Shape;10291;p85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10292" name="Google Shape;10292;p85"/>
            <p:cNvSpPr/>
            <p:nvPr/>
          </p:nvSpPr>
          <p:spPr>
            <a:xfrm>
              <a:off x="-16793475" y="4309475"/>
              <a:ext cx="70925" cy="17350"/>
            </a:xfrm>
            <a:custGeom>
              <a:rect b="b" l="l" r="r" t="t"/>
              <a:pathLst>
                <a:path extrusionOk="0" h="694" w="2837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3" name="Google Shape;10293;p85"/>
            <p:cNvSpPr/>
            <p:nvPr/>
          </p:nvSpPr>
          <p:spPr>
            <a:xfrm>
              <a:off x="-16758025" y="4344900"/>
              <a:ext cx="89800" cy="17350"/>
            </a:xfrm>
            <a:custGeom>
              <a:rect b="b" l="l" r="r" t="t"/>
              <a:pathLst>
                <a:path extrusionOk="0" h="694" w="359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4" name="Google Shape;10294;p85"/>
            <p:cNvSpPr/>
            <p:nvPr/>
          </p:nvSpPr>
          <p:spPr>
            <a:xfrm>
              <a:off x="-16615475" y="4344900"/>
              <a:ext cx="89825" cy="17350"/>
            </a:xfrm>
            <a:custGeom>
              <a:rect b="b" l="l" r="r" t="t"/>
              <a:pathLst>
                <a:path extrusionOk="0" h="694" w="359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5" name="Google Shape;10295;p85"/>
            <p:cNvSpPr/>
            <p:nvPr/>
          </p:nvSpPr>
          <p:spPr>
            <a:xfrm>
              <a:off x="-16561900" y="4309475"/>
              <a:ext cx="71700" cy="17350"/>
            </a:xfrm>
            <a:custGeom>
              <a:rect b="b" l="l" r="r" t="t"/>
              <a:pathLst>
                <a:path extrusionOk="0" h="694" w="286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6" name="Google Shape;10296;p85"/>
            <p:cNvSpPr/>
            <p:nvPr/>
          </p:nvSpPr>
          <p:spPr>
            <a:xfrm>
              <a:off x="-16704475" y="4309475"/>
              <a:ext cx="125275" cy="17350"/>
            </a:xfrm>
            <a:custGeom>
              <a:rect b="b" l="l" r="r" t="t"/>
              <a:pathLst>
                <a:path extrusionOk="0" h="694" w="501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7" name="Google Shape;10297;p85"/>
            <p:cNvSpPr/>
            <p:nvPr/>
          </p:nvSpPr>
          <p:spPr>
            <a:xfrm>
              <a:off x="-16704475" y="4074750"/>
              <a:ext cx="126050" cy="165425"/>
            </a:xfrm>
            <a:custGeom>
              <a:rect b="b" l="l" r="r" t="t"/>
              <a:pathLst>
                <a:path extrusionOk="0" h="6617" w="5042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8" name="Google Shape;10298;p85"/>
            <p:cNvSpPr/>
            <p:nvPr/>
          </p:nvSpPr>
          <p:spPr>
            <a:xfrm>
              <a:off x="-16725725" y="4237800"/>
              <a:ext cx="164625" cy="53575"/>
            </a:xfrm>
            <a:custGeom>
              <a:rect b="b" l="l" r="r" t="t"/>
              <a:pathLst>
                <a:path extrusionOk="0" h="2143" w="6585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9" name="Google Shape;10299;p85"/>
            <p:cNvSpPr/>
            <p:nvPr/>
          </p:nvSpPr>
          <p:spPr>
            <a:xfrm>
              <a:off x="-16559550" y="4058225"/>
              <a:ext cx="70925" cy="233150"/>
            </a:xfrm>
            <a:custGeom>
              <a:rect b="b" l="l" r="r" t="t"/>
              <a:pathLst>
                <a:path extrusionOk="0" h="9326" w="2837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0" name="Google Shape;10300;p85"/>
            <p:cNvSpPr/>
            <p:nvPr/>
          </p:nvSpPr>
          <p:spPr>
            <a:xfrm>
              <a:off x="-16794250" y="4059000"/>
              <a:ext cx="70900" cy="232375"/>
            </a:xfrm>
            <a:custGeom>
              <a:rect b="b" l="l" r="r" t="t"/>
              <a:pathLst>
                <a:path extrusionOk="0" h="9295" w="2836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01" name="Google Shape;10301;p85"/>
          <p:cNvSpPr/>
          <p:nvPr/>
        </p:nvSpPr>
        <p:spPr>
          <a:xfrm>
            <a:off x="7992205" y="1689084"/>
            <a:ext cx="452798" cy="450470"/>
          </a:xfrm>
          <a:custGeom>
            <a:rect b="b" l="l" r="r" t="t"/>
            <a:pathLst>
              <a:path extrusionOk="0" h="12193" w="12256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02" name="Google Shape;10302;p85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10303" name="Google Shape;10303;p85"/>
            <p:cNvSpPr/>
            <p:nvPr/>
          </p:nvSpPr>
          <p:spPr>
            <a:xfrm>
              <a:off x="-20161350" y="3507675"/>
              <a:ext cx="68550" cy="43325"/>
            </a:xfrm>
            <a:custGeom>
              <a:rect b="b" l="l" r="r" t="t"/>
              <a:pathLst>
                <a:path extrusionOk="0" h="1733" w="2742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4" name="Google Shape;10304;p85"/>
            <p:cNvSpPr/>
            <p:nvPr/>
          </p:nvSpPr>
          <p:spPr>
            <a:xfrm>
              <a:off x="-20161350" y="3389525"/>
              <a:ext cx="68550" cy="43350"/>
            </a:xfrm>
            <a:custGeom>
              <a:rect b="b" l="l" r="r" t="t"/>
              <a:pathLst>
                <a:path extrusionOk="0" h="1734" w="2742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5" name="Google Shape;10305;p85"/>
            <p:cNvSpPr/>
            <p:nvPr/>
          </p:nvSpPr>
          <p:spPr>
            <a:xfrm>
              <a:off x="-20199150" y="3443075"/>
              <a:ext cx="97675" cy="53225"/>
            </a:xfrm>
            <a:custGeom>
              <a:rect b="b" l="l" r="r" t="t"/>
              <a:pathLst>
                <a:path extrusionOk="0" h="2129" w="3907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6" name="Google Shape;10306;p85"/>
            <p:cNvSpPr/>
            <p:nvPr/>
          </p:nvSpPr>
          <p:spPr>
            <a:xfrm>
              <a:off x="-20091250" y="3479325"/>
              <a:ext cx="92175" cy="142575"/>
            </a:xfrm>
            <a:custGeom>
              <a:rect b="b" l="l" r="r" t="t"/>
              <a:pathLst>
                <a:path extrusionOk="0" h="5703" w="3687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7" name="Google Shape;10307;p85"/>
            <p:cNvSpPr/>
            <p:nvPr/>
          </p:nvSpPr>
          <p:spPr>
            <a:xfrm>
              <a:off x="-20090475" y="3317850"/>
              <a:ext cx="91400" cy="142575"/>
            </a:xfrm>
            <a:custGeom>
              <a:rect b="b" l="l" r="r" t="t"/>
              <a:pathLst>
                <a:path extrusionOk="0" h="5703" w="3656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8" name="Google Shape;10308;p85"/>
            <p:cNvSpPr/>
            <p:nvPr/>
          </p:nvSpPr>
          <p:spPr>
            <a:xfrm>
              <a:off x="-19984925" y="3389525"/>
              <a:ext cx="94550" cy="107925"/>
            </a:xfrm>
            <a:custGeom>
              <a:rect b="b" l="l" r="r" t="t"/>
              <a:pathLst>
                <a:path extrusionOk="0" h="4317" w="3782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9" name="Google Shape;10309;p85"/>
            <p:cNvSpPr/>
            <p:nvPr/>
          </p:nvSpPr>
          <p:spPr>
            <a:xfrm>
              <a:off x="-19984125" y="3514750"/>
              <a:ext cx="94525" cy="107150"/>
            </a:xfrm>
            <a:custGeom>
              <a:rect b="b" l="l" r="r" t="t"/>
              <a:pathLst>
                <a:path extrusionOk="0" h="4286" w="3781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0" name="Google Shape;10310;p85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10311" name="Google Shape;10311;p85"/>
            <p:cNvSpPr/>
            <p:nvPr/>
          </p:nvSpPr>
          <p:spPr>
            <a:xfrm>
              <a:off x="-20182625" y="3762250"/>
              <a:ext cx="227650" cy="212650"/>
            </a:xfrm>
            <a:custGeom>
              <a:rect b="b" l="l" r="r" t="t"/>
              <a:pathLst>
                <a:path extrusionOk="0" h="8506" w="9106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2" name="Google Shape;10312;p85"/>
            <p:cNvSpPr/>
            <p:nvPr/>
          </p:nvSpPr>
          <p:spPr>
            <a:xfrm>
              <a:off x="-20077075" y="3785225"/>
              <a:ext cx="97700" cy="91075"/>
            </a:xfrm>
            <a:custGeom>
              <a:rect b="b" l="l" r="r" t="t"/>
              <a:pathLst>
                <a:path extrusionOk="0" h="3643" w="3908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3" name="Google Shape;10313;p85"/>
            <p:cNvSpPr/>
            <p:nvPr/>
          </p:nvSpPr>
          <p:spPr>
            <a:xfrm>
              <a:off x="-20051875" y="3693150"/>
              <a:ext cx="159125" cy="176850"/>
            </a:xfrm>
            <a:custGeom>
              <a:rect b="b" l="l" r="r" t="t"/>
              <a:pathLst>
                <a:path extrusionOk="0" h="7074" w="6365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4" name="Google Shape;10314;p85"/>
            <p:cNvSpPr/>
            <p:nvPr/>
          </p:nvSpPr>
          <p:spPr>
            <a:xfrm>
              <a:off x="-20155825" y="38613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5" name="Google Shape;10315;p85"/>
            <p:cNvSpPr/>
            <p:nvPr/>
          </p:nvSpPr>
          <p:spPr>
            <a:xfrm>
              <a:off x="-20199150" y="3918025"/>
              <a:ext cx="81150" cy="80150"/>
            </a:xfrm>
            <a:custGeom>
              <a:rect b="b" l="l" r="r" t="t"/>
              <a:pathLst>
                <a:path extrusionOk="0" h="3206" w="3246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6" name="Google Shape;10316;p85"/>
            <p:cNvSpPr/>
            <p:nvPr/>
          </p:nvSpPr>
          <p:spPr>
            <a:xfrm>
              <a:off x="-20173950" y="3880200"/>
              <a:ext cx="92175" cy="92200"/>
            </a:xfrm>
            <a:custGeom>
              <a:rect b="b" l="l" r="r" t="t"/>
              <a:pathLst>
                <a:path extrusionOk="0" h="3688" w="3687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7" name="Google Shape;10317;p85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10318" name="Google Shape;10318;p85"/>
            <p:cNvSpPr/>
            <p:nvPr/>
          </p:nvSpPr>
          <p:spPr>
            <a:xfrm>
              <a:off x="-20089675" y="4066875"/>
              <a:ext cx="89025" cy="92175"/>
            </a:xfrm>
            <a:custGeom>
              <a:rect b="b" l="l" r="r" t="t"/>
              <a:pathLst>
                <a:path extrusionOk="0" h="3687" w="3561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9" name="Google Shape;10319;p85"/>
            <p:cNvSpPr/>
            <p:nvPr/>
          </p:nvSpPr>
          <p:spPr>
            <a:xfrm>
              <a:off x="-20024300" y="4085775"/>
              <a:ext cx="132350" cy="125250"/>
            </a:xfrm>
            <a:custGeom>
              <a:rect b="b" l="l" r="r" t="t"/>
              <a:pathLst>
                <a:path extrusionOk="0" h="5010" w="5294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0" name="Google Shape;10320;p85"/>
            <p:cNvSpPr/>
            <p:nvPr/>
          </p:nvSpPr>
          <p:spPr>
            <a:xfrm>
              <a:off x="-19983350" y="4263775"/>
              <a:ext cx="18925" cy="18150"/>
            </a:xfrm>
            <a:custGeom>
              <a:rect b="b" l="l" r="r" t="t"/>
              <a:pathLst>
                <a:path extrusionOk="0" h="726" w="7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1" name="Google Shape;10321;p85"/>
            <p:cNvSpPr/>
            <p:nvPr/>
          </p:nvSpPr>
          <p:spPr>
            <a:xfrm>
              <a:off x="-20035325" y="4228350"/>
              <a:ext cx="125250" cy="143350"/>
            </a:xfrm>
            <a:custGeom>
              <a:rect b="b" l="l" r="r" t="t"/>
              <a:pathLst>
                <a:path extrusionOk="0" h="5734" w="501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2" name="Google Shape;10322;p85"/>
            <p:cNvSpPr/>
            <p:nvPr/>
          </p:nvSpPr>
          <p:spPr>
            <a:xfrm>
              <a:off x="-20054225" y="4175575"/>
              <a:ext cx="18125" cy="125250"/>
            </a:xfrm>
            <a:custGeom>
              <a:rect b="b" l="l" r="r" t="t"/>
              <a:pathLst>
                <a:path extrusionOk="0" h="5010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3" name="Google Shape;10323;p85"/>
            <p:cNvSpPr/>
            <p:nvPr/>
          </p:nvSpPr>
          <p:spPr>
            <a:xfrm>
              <a:off x="-20197575" y="4085775"/>
              <a:ext cx="132350" cy="125250"/>
            </a:xfrm>
            <a:custGeom>
              <a:rect b="b" l="l" r="r" t="t"/>
              <a:pathLst>
                <a:path extrusionOk="0" h="5010" w="5294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4" name="Google Shape;10324;p85"/>
            <p:cNvSpPr/>
            <p:nvPr/>
          </p:nvSpPr>
          <p:spPr>
            <a:xfrm>
              <a:off x="-20179475" y="4229925"/>
              <a:ext cx="125275" cy="142575"/>
            </a:xfrm>
            <a:custGeom>
              <a:rect b="b" l="l" r="r" t="t"/>
              <a:pathLst>
                <a:path extrusionOk="0" h="5703" w="5011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5" name="Google Shape;10325;p85"/>
            <p:cNvSpPr/>
            <p:nvPr/>
          </p:nvSpPr>
          <p:spPr>
            <a:xfrm>
              <a:off x="-20125125" y="42637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6" name="Google Shape;10326;p85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10327" name="Google Shape;10327;p85"/>
            <p:cNvSpPr/>
            <p:nvPr/>
          </p:nvSpPr>
          <p:spPr>
            <a:xfrm>
              <a:off x="-18271050" y="3407650"/>
              <a:ext cx="63025" cy="79575"/>
            </a:xfrm>
            <a:custGeom>
              <a:rect b="b" l="l" r="r" t="t"/>
              <a:pathLst>
                <a:path extrusionOk="0" h="3183" w="2521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8" name="Google Shape;10328;p85"/>
            <p:cNvSpPr/>
            <p:nvPr/>
          </p:nvSpPr>
          <p:spPr>
            <a:xfrm>
              <a:off x="-18030050" y="3406850"/>
              <a:ext cx="63050" cy="79575"/>
            </a:xfrm>
            <a:custGeom>
              <a:rect b="b" l="l" r="r" t="t"/>
              <a:pathLst>
                <a:path extrusionOk="0" h="3183" w="2522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9" name="Google Shape;10329;p85"/>
            <p:cNvSpPr/>
            <p:nvPr/>
          </p:nvSpPr>
          <p:spPr>
            <a:xfrm>
              <a:off x="-18136375" y="3549400"/>
              <a:ext cx="35475" cy="32325"/>
            </a:xfrm>
            <a:custGeom>
              <a:rect b="b" l="l" r="r" t="t"/>
              <a:pathLst>
                <a:path extrusionOk="0" h="1293" w="1419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0" name="Google Shape;10330;p85"/>
            <p:cNvSpPr/>
            <p:nvPr/>
          </p:nvSpPr>
          <p:spPr>
            <a:xfrm>
              <a:off x="-18233250" y="3423625"/>
              <a:ext cx="230800" cy="216400"/>
            </a:xfrm>
            <a:custGeom>
              <a:rect b="b" l="l" r="r" t="t"/>
              <a:pathLst>
                <a:path extrusionOk="0" h="8656" w="9232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1" name="Google Shape;10331;p85"/>
            <p:cNvSpPr/>
            <p:nvPr/>
          </p:nvSpPr>
          <p:spPr>
            <a:xfrm>
              <a:off x="-18231675" y="3333200"/>
              <a:ext cx="220575" cy="125650"/>
            </a:xfrm>
            <a:custGeom>
              <a:rect b="b" l="l" r="r" t="t"/>
              <a:pathLst>
                <a:path extrusionOk="0" h="5026" w="8823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2" name="Google Shape;10332;p85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10333" name="Google Shape;10333;p85"/>
            <p:cNvSpPr/>
            <p:nvPr/>
          </p:nvSpPr>
          <p:spPr>
            <a:xfrm>
              <a:off x="-18240325" y="3896975"/>
              <a:ext cx="59875" cy="71475"/>
            </a:xfrm>
            <a:custGeom>
              <a:rect b="b" l="l" r="r" t="t"/>
              <a:pathLst>
                <a:path extrusionOk="0" h="2859" w="2395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4" name="Google Shape;10334;p85"/>
            <p:cNvSpPr/>
            <p:nvPr/>
          </p:nvSpPr>
          <p:spPr>
            <a:xfrm>
              <a:off x="-18254500" y="3765100"/>
              <a:ext cx="267800" cy="249025"/>
            </a:xfrm>
            <a:custGeom>
              <a:rect b="b" l="l" r="r" t="t"/>
              <a:pathLst>
                <a:path extrusionOk="0" h="9961" w="10712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5" name="Google Shape;10335;p85"/>
            <p:cNvSpPr/>
            <p:nvPr/>
          </p:nvSpPr>
          <p:spPr>
            <a:xfrm>
              <a:off x="-18057600" y="3896625"/>
              <a:ext cx="61450" cy="71825"/>
            </a:xfrm>
            <a:custGeom>
              <a:rect b="b" l="l" r="r" t="t"/>
              <a:pathLst>
                <a:path extrusionOk="0" h="2873" w="2458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6" name="Google Shape;10336;p85"/>
            <p:cNvSpPr/>
            <p:nvPr/>
          </p:nvSpPr>
          <p:spPr>
            <a:xfrm>
              <a:off x="-18127700" y="3949125"/>
              <a:ext cx="18125" cy="16975"/>
            </a:xfrm>
            <a:custGeom>
              <a:rect b="b" l="l" r="r" t="t"/>
              <a:pathLst>
                <a:path extrusionOk="0" h="679" w="725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7" name="Google Shape;10337;p85"/>
            <p:cNvSpPr/>
            <p:nvPr/>
          </p:nvSpPr>
          <p:spPr>
            <a:xfrm>
              <a:off x="-18270275" y="3710875"/>
              <a:ext cx="107150" cy="98475"/>
            </a:xfrm>
            <a:custGeom>
              <a:rect b="b" l="l" r="r" t="t"/>
              <a:pathLst>
                <a:path extrusionOk="0" h="3939" w="4286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8" name="Google Shape;10338;p85"/>
            <p:cNvSpPr/>
            <p:nvPr/>
          </p:nvSpPr>
          <p:spPr>
            <a:xfrm>
              <a:off x="-18074925" y="3710875"/>
              <a:ext cx="107925" cy="99275"/>
            </a:xfrm>
            <a:custGeom>
              <a:rect b="b" l="l" r="r" t="t"/>
              <a:pathLst>
                <a:path extrusionOk="0" h="3971" w="4317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9" name="Google Shape;10339;p85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10340" name="Google Shape;10340;p85"/>
            <p:cNvSpPr/>
            <p:nvPr/>
          </p:nvSpPr>
          <p:spPr>
            <a:xfrm>
              <a:off x="-18234025" y="4246450"/>
              <a:ext cx="230800" cy="141025"/>
            </a:xfrm>
            <a:custGeom>
              <a:rect b="b" l="l" r="r" t="t"/>
              <a:pathLst>
                <a:path extrusionOk="0" h="5641" w="9232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1" name="Google Shape;10341;p85"/>
            <p:cNvSpPr/>
            <p:nvPr/>
          </p:nvSpPr>
          <p:spPr>
            <a:xfrm>
              <a:off x="-18200175" y="4156675"/>
              <a:ext cx="161500" cy="87450"/>
            </a:xfrm>
            <a:custGeom>
              <a:rect b="b" l="l" r="r" t="t"/>
              <a:pathLst>
                <a:path extrusionOk="0" h="3498" w="646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2" name="Google Shape;10342;p85"/>
            <p:cNvSpPr/>
            <p:nvPr/>
          </p:nvSpPr>
          <p:spPr>
            <a:xfrm>
              <a:off x="-18211200" y="4084200"/>
              <a:ext cx="185125" cy="71700"/>
            </a:xfrm>
            <a:custGeom>
              <a:rect b="b" l="l" r="r" t="t"/>
              <a:pathLst>
                <a:path extrusionOk="0" h="2868" w="7405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3" name="Google Shape;10343;p85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10344" name="Google Shape;10344;p85"/>
            <p:cNvSpPr/>
            <p:nvPr/>
          </p:nvSpPr>
          <p:spPr>
            <a:xfrm>
              <a:off x="-16222450" y="3344625"/>
              <a:ext cx="53600" cy="67775"/>
            </a:xfrm>
            <a:custGeom>
              <a:rect b="b" l="l" r="r" t="t"/>
              <a:pathLst>
                <a:path extrusionOk="0" h="2711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5" name="Google Shape;10345;p85"/>
            <p:cNvSpPr/>
            <p:nvPr/>
          </p:nvSpPr>
          <p:spPr>
            <a:xfrm>
              <a:off x="-16365000" y="3346200"/>
              <a:ext cx="52800" cy="66975"/>
            </a:xfrm>
            <a:custGeom>
              <a:rect b="b" l="l" r="r" t="t"/>
              <a:pathLst>
                <a:path extrusionOk="0" h="2679" w="2112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6" name="Google Shape;10346;p85"/>
            <p:cNvSpPr/>
            <p:nvPr/>
          </p:nvSpPr>
          <p:spPr>
            <a:xfrm>
              <a:off x="-16419350" y="3417100"/>
              <a:ext cx="142575" cy="160700"/>
            </a:xfrm>
            <a:custGeom>
              <a:rect b="b" l="l" r="r" t="t"/>
              <a:pathLst>
                <a:path extrusionOk="0" h="6428" w="570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7" name="Google Shape;10347;p85"/>
            <p:cNvSpPr/>
            <p:nvPr/>
          </p:nvSpPr>
          <p:spPr>
            <a:xfrm>
              <a:off x="-16258675" y="3417100"/>
              <a:ext cx="143375" cy="161475"/>
            </a:xfrm>
            <a:custGeom>
              <a:rect b="b" l="l" r="r" t="t"/>
              <a:pathLst>
                <a:path extrusionOk="0" h="6459" w="5735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8" name="Google Shape;10348;p85"/>
            <p:cNvSpPr/>
            <p:nvPr/>
          </p:nvSpPr>
          <p:spPr>
            <a:xfrm>
              <a:off x="-16310650" y="3308400"/>
              <a:ext cx="86650" cy="155975"/>
            </a:xfrm>
            <a:custGeom>
              <a:rect b="b" l="l" r="r" t="t"/>
              <a:pathLst>
                <a:path extrusionOk="0" h="6239" w="3466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9" name="Google Shape;10349;p85"/>
            <p:cNvSpPr/>
            <p:nvPr/>
          </p:nvSpPr>
          <p:spPr>
            <a:xfrm>
              <a:off x="-16327975" y="3589575"/>
              <a:ext cx="51200" cy="23650"/>
            </a:xfrm>
            <a:custGeom>
              <a:rect b="b" l="l" r="r" t="t"/>
              <a:pathLst>
                <a:path extrusionOk="0" h="946" w="2048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0" name="Google Shape;10350;p85"/>
            <p:cNvSpPr/>
            <p:nvPr/>
          </p:nvSpPr>
          <p:spPr>
            <a:xfrm>
              <a:off x="-16258675" y="3589575"/>
              <a:ext cx="51225" cy="23650"/>
            </a:xfrm>
            <a:custGeom>
              <a:rect b="b" l="l" r="r" t="t"/>
              <a:pathLst>
                <a:path extrusionOk="0" h="946" w="2049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1" name="Google Shape;10351;p85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10352" name="Google Shape;10352;p85"/>
            <p:cNvSpPr/>
            <p:nvPr/>
          </p:nvSpPr>
          <p:spPr>
            <a:xfrm>
              <a:off x="-16257875" y="3826650"/>
              <a:ext cx="70900" cy="72500"/>
            </a:xfrm>
            <a:custGeom>
              <a:rect b="b" l="l" r="r" t="t"/>
              <a:pathLst>
                <a:path extrusionOk="0" h="2900" w="2836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3" name="Google Shape;10353;p85"/>
            <p:cNvSpPr/>
            <p:nvPr/>
          </p:nvSpPr>
          <p:spPr>
            <a:xfrm>
              <a:off x="-16275200" y="3832375"/>
              <a:ext cx="16550" cy="16350"/>
            </a:xfrm>
            <a:custGeom>
              <a:rect b="b" l="l" r="r" t="t"/>
              <a:pathLst>
                <a:path extrusionOk="0" h="654" w="662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4" name="Google Shape;10354;p85"/>
            <p:cNvSpPr/>
            <p:nvPr/>
          </p:nvSpPr>
          <p:spPr>
            <a:xfrm>
              <a:off x="-16347675" y="38258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5" name="Google Shape;10355;p85"/>
            <p:cNvSpPr/>
            <p:nvPr/>
          </p:nvSpPr>
          <p:spPr>
            <a:xfrm>
              <a:off x="-16338225" y="3907775"/>
              <a:ext cx="35475" cy="81950"/>
            </a:xfrm>
            <a:custGeom>
              <a:rect b="b" l="l" r="r" t="t"/>
              <a:pathLst>
                <a:path extrusionOk="0" h="3278" w="1419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6" name="Google Shape;10356;p85"/>
            <p:cNvSpPr/>
            <p:nvPr/>
          </p:nvSpPr>
          <p:spPr>
            <a:xfrm>
              <a:off x="-16231900" y="3906200"/>
              <a:ext cx="35475" cy="81150"/>
            </a:xfrm>
            <a:custGeom>
              <a:rect b="b" l="l" r="r" t="t"/>
              <a:pathLst>
                <a:path extrusionOk="0" h="3246" w="1419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7" name="Google Shape;10357;p85"/>
            <p:cNvSpPr/>
            <p:nvPr/>
          </p:nvSpPr>
          <p:spPr>
            <a:xfrm>
              <a:off x="-16285450" y="3891250"/>
              <a:ext cx="35475" cy="59875"/>
            </a:xfrm>
            <a:custGeom>
              <a:rect b="b" l="l" r="r" t="t"/>
              <a:pathLst>
                <a:path extrusionOk="0" h="2395" w="1419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8" name="Google Shape;10358;p85"/>
            <p:cNvSpPr/>
            <p:nvPr/>
          </p:nvSpPr>
          <p:spPr>
            <a:xfrm>
              <a:off x="-16401225" y="3683275"/>
              <a:ext cx="267800" cy="249725"/>
            </a:xfrm>
            <a:custGeom>
              <a:rect b="b" l="l" r="r" t="t"/>
              <a:pathLst>
                <a:path extrusionOk="0" h="9989" w="10712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9" name="Google Shape;10359;p85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10360" name="Google Shape;10360;p85"/>
            <p:cNvSpPr/>
            <p:nvPr/>
          </p:nvSpPr>
          <p:spPr>
            <a:xfrm>
              <a:off x="-16347675" y="42023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1" name="Google Shape;10361;p85"/>
            <p:cNvSpPr/>
            <p:nvPr/>
          </p:nvSpPr>
          <p:spPr>
            <a:xfrm>
              <a:off x="-16400450" y="4166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2" name="Google Shape;10362;p85"/>
            <p:cNvSpPr/>
            <p:nvPr/>
          </p:nvSpPr>
          <p:spPr>
            <a:xfrm>
              <a:off x="-16389425" y="4058200"/>
              <a:ext cx="220575" cy="106950"/>
            </a:xfrm>
            <a:custGeom>
              <a:rect b="b" l="l" r="r" t="t"/>
              <a:pathLst>
                <a:path extrusionOk="0" h="4278" w="8823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3" name="Google Shape;10363;p85"/>
            <p:cNvSpPr/>
            <p:nvPr/>
          </p:nvSpPr>
          <p:spPr>
            <a:xfrm>
              <a:off x="-16298850" y="4178725"/>
              <a:ext cx="41000" cy="47275"/>
            </a:xfrm>
            <a:custGeom>
              <a:rect b="b" l="l" r="r" t="t"/>
              <a:pathLst>
                <a:path extrusionOk="0" h="1891" w="164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4" name="Google Shape;10364;p85"/>
            <p:cNvSpPr/>
            <p:nvPr/>
          </p:nvSpPr>
          <p:spPr>
            <a:xfrm>
              <a:off x="-16246075" y="4178725"/>
              <a:ext cx="41775" cy="55150"/>
            </a:xfrm>
            <a:custGeom>
              <a:rect b="b" l="l" r="r" t="t"/>
              <a:pathLst>
                <a:path extrusionOk="0" h="2206" w="1671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5" name="Google Shape;10365;p85"/>
            <p:cNvSpPr/>
            <p:nvPr/>
          </p:nvSpPr>
          <p:spPr>
            <a:xfrm>
              <a:off x="-16419350" y="4122000"/>
              <a:ext cx="304050" cy="188725"/>
            </a:xfrm>
            <a:custGeom>
              <a:rect b="b" l="l" r="r" t="t"/>
              <a:pathLst>
                <a:path extrusionOk="0" h="7549" w="12162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6" name="Google Shape;10366;p85"/>
            <p:cNvSpPr/>
            <p:nvPr/>
          </p:nvSpPr>
          <p:spPr>
            <a:xfrm>
              <a:off x="-16419350" y="4263775"/>
              <a:ext cx="304825" cy="97700"/>
            </a:xfrm>
            <a:custGeom>
              <a:rect b="b" l="l" r="r" t="t"/>
              <a:pathLst>
                <a:path extrusionOk="0" h="3908" w="12193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7" name="Google Shape;10367;p85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10368" name="Google Shape;10368;p85"/>
            <p:cNvSpPr/>
            <p:nvPr/>
          </p:nvSpPr>
          <p:spPr>
            <a:xfrm>
              <a:off x="-15182775" y="3326900"/>
              <a:ext cx="77200" cy="157175"/>
            </a:xfrm>
            <a:custGeom>
              <a:rect b="b" l="l" r="r" t="t"/>
              <a:pathLst>
                <a:path extrusionOk="0" h="6287" w="3088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9" name="Google Shape;10369;p85"/>
            <p:cNvSpPr/>
            <p:nvPr/>
          </p:nvSpPr>
          <p:spPr>
            <a:xfrm>
              <a:off x="-15260825" y="3363175"/>
              <a:ext cx="108800" cy="199650"/>
            </a:xfrm>
            <a:custGeom>
              <a:rect b="b" l="l" r="r" t="t"/>
              <a:pathLst>
                <a:path extrusionOk="0" h="7986" w="4352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0" name="Google Shape;10370;p85"/>
            <p:cNvSpPr/>
            <p:nvPr/>
          </p:nvSpPr>
          <p:spPr>
            <a:xfrm>
              <a:off x="-15135525" y="3362475"/>
              <a:ext cx="109325" cy="200350"/>
            </a:xfrm>
            <a:custGeom>
              <a:rect b="b" l="l" r="r" t="t"/>
              <a:pathLst>
                <a:path extrusionOk="0" h="8014" w="4373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1" name="Google Shape;10371;p85"/>
            <p:cNvSpPr/>
            <p:nvPr/>
          </p:nvSpPr>
          <p:spPr>
            <a:xfrm>
              <a:off x="-15296200" y="3416600"/>
              <a:ext cx="143375" cy="213175"/>
            </a:xfrm>
            <a:custGeom>
              <a:rect b="b" l="l" r="r" t="t"/>
              <a:pathLst>
                <a:path extrusionOk="0" h="8527" w="5735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2" name="Google Shape;10372;p85"/>
            <p:cNvSpPr/>
            <p:nvPr/>
          </p:nvSpPr>
          <p:spPr>
            <a:xfrm>
              <a:off x="-15134725" y="3416100"/>
              <a:ext cx="143375" cy="213675"/>
            </a:xfrm>
            <a:custGeom>
              <a:rect b="b" l="l" r="r" t="t"/>
              <a:pathLst>
                <a:path extrusionOk="0" h="8547" w="5735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3" name="Google Shape;10373;p85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10374" name="Google Shape;10374;p85"/>
            <p:cNvSpPr/>
            <p:nvPr/>
          </p:nvSpPr>
          <p:spPr>
            <a:xfrm>
              <a:off x="-19768325" y="3361750"/>
              <a:ext cx="197725" cy="249125"/>
            </a:xfrm>
            <a:custGeom>
              <a:rect b="b" l="l" r="r" t="t"/>
              <a:pathLst>
                <a:path extrusionOk="0" h="9965" w="7909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5" name="Google Shape;10375;p85"/>
            <p:cNvSpPr/>
            <p:nvPr/>
          </p:nvSpPr>
          <p:spPr>
            <a:xfrm>
              <a:off x="-1962262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6" name="Google Shape;10376;p85"/>
            <p:cNvSpPr/>
            <p:nvPr/>
          </p:nvSpPr>
          <p:spPr>
            <a:xfrm>
              <a:off x="-1983527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7" name="Google Shape;10377;p85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10378" name="Google Shape;10378;p85"/>
            <p:cNvSpPr/>
            <p:nvPr/>
          </p:nvSpPr>
          <p:spPr>
            <a:xfrm>
              <a:off x="-19715550" y="3692750"/>
              <a:ext cx="90600" cy="60675"/>
            </a:xfrm>
            <a:custGeom>
              <a:rect b="b" l="l" r="r" t="t"/>
              <a:pathLst>
                <a:path extrusionOk="0" h="2427" w="3624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9" name="Google Shape;10379;p85"/>
            <p:cNvSpPr/>
            <p:nvPr/>
          </p:nvSpPr>
          <p:spPr>
            <a:xfrm>
              <a:off x="-19660425" y="3766200"/>
              <a:ext cx="142600" cy="230750"/>
            </a:xfrm>
            <a:custGeom>
              <a:rect b="b" l="l" r="r" t="t"/>
              <a:pathLst>
                <a:path extrusionOk="0" h="9230" w="5704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0" name="Google Shape;10380;p85"/>
            <p:cNvSpPr/>
            <p:nvPr/>
          </p:nvSpPr>
          <p:spPr>
            <a:xfrm>
              <a:off x="-19728150" y="3763650"/>
              <a:ext cx="114225" cy="54375"/>
            </a:xfrm>
            <a:custGeom>
              <a:rect b="b" l="l" r="r" t="t"/>
              <a:pathLst>
                <a:path extrusionOk="0" h="2175" w="4569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1" name="Google Shape;10381;p85"/>
            <p:cNvSpPr/>
            <p:nvPr/>
          </p:nvSpPr>
          <p:spPr>
            <a:xfrm>
              <a:off x="-19695075" y="3868400"/>
              <a:ext cx="48075" cy="110300"/>
            </a:xfrm>
            <a:custGeom>
              <a:rect b="b" l="l" r="r" t="t"/>
              <a:pathLst>
                <a:path extrusionOk="0" h="4412" w="1923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2" name="Google Shape;10382;p85"/>
            <p:cNvSpPr/>
            <p:nvPr/>
          </p:nvSpPr>
          <p:spPr>
            <a:xfrm>
              <a:off x="-19822675" y="3764250"/>
              <a:ext cx="142575" cy="229550"/>
            </a:xfrm>
            <a:custGeom>
              <a:rect b="b" l="l" r="r" t="t"/>
              <a:pathLst>
                <a:path extrusionOk="0" h="9182" w="5703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3" name="Google Shape;10383;p85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10384" name="Google Shape;10384;p85"/>
            <p:cNvSpPr/>
            <p:nvPr/>
          </p:nvSpPr>
          <p:spPr>
            <a:xfrm>
              <a:off x="-19803775" y="4086925"/>
              <a:ext cx="71700" cy="68975"/>
            </a:xfrm>
            <a:custGeom>
              <a:rect b="b" l="l" r="r" t="t"/>
              <a:pathLst>
                <a:path extrusionOk="0" h="2759" w="2868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5" name="Google Shape;10385;p85"/>
            <p:cNvSpPr/>
            <p:nvPr/>
          </p:nvSpPr>
          <p:spPr>
            <a:xfrm>
              <a:off x="-19822675" y="4174775"/>
              <a:ext cx="304050" cy="124475"/>
            </a:xfrm>
            <a:custGeom>
              <a:rect b="b" l="l" r="r" t="t"/>
              <a:pathLst>
                <a:path extrusionOk="0" h="4979" w="12162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6" name="Google Shape;10386;p85"/>
            <p:cNvSpPr/>
            <p:nvPr/>
          </p:nvSpPr>
          <p:spPr>
            <a:xfrm>
              <a:off x="-19732100" y="4066875"/>
              <a:ext cx="122100" cy="89825"/>
            </a:xfrm>
            <a:custGeom>
              <a:rect b="b" l="l" r="r" t="t"/>
              <a:pathLst>
                <a:path extrusionOk="0" h="3593" w="4884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7" name="Google Shape;10387;p85"/>
            <p:cNvSpPr/>
            <p:nvPr/>
          </p:nvSpPr>
          <p:spPr>
            <a:xfrm>
              <a:off x="-19609225" y="4087725"/>
              <a:ext cx="71700" cy="69750"/>
            </a:xfrm>
            <a:custGeom>
              <a:rect b="b" l="l" r="r" t="t"/>
              <a:pathLst>
                <a:path extrusionOk="0" h="2790" w="2868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8" name="Google Shape;10388;p85"/>
            <p:cNvSpPr/>
            <p:nvPr/>
          </p:nvSpPr>
          <p:spPr>
            <a:xfrm>
              <a:off x="-19643875" y="4308675"/>
              <a:ext cx="70900" cy="44125"/>
            </a:xfrm>
            <a:custGeom>
              <a:rect b="b" l="l" r="r" t="t"/>
              <a:pathLst>
                <a:path extrusionOk="0" h="1765" w="2836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9" name="Google Shape;10389;p85"/>
            <p:cNvSpPr/>
            <p:nvPr/>
          </p:nvSpPr>
          <p:spPr>
            <a:xfrm>
              <a:off x="-19581650" y="4292925"/>
              <a:ext cx="63025" cy="78775"/>
            </a:xfrm>
            <a:custGeom>
              <a:rect b="b" l="l" r="r" t="t"/>
              <a:pathLst>
                <a:path extrusionOk="0" h="3151" w="2521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0" name="Google Shape;10390;p85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10391" name="Google Shape;10391;p85"/>
            <p:cNvSpPr/>
            <p:nvPr/>
          </p:nvSpPr>
          <p:spPr>
            <a:xfrm>
              <a:off x="-17683475" y="3334400"/>
              <a:ext cx="74850" cy="74050"/>
            </a:xfrm>
            <a:custGeom>
              <a:rect b="b" l="l" r="r" t="t"/>
              <a:pathLst>
                <a:path extrusionOk="0" h="2962" w="2994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2" name="Google Shape;10392;p85"/>
            <p:cNvSpPr/>
            <p:nvPr/>
          </p:nvSpPr>
          <p:spPr>
            <a:xfrm>
              <a:off x="-17752000" y="35139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3" name="Google Shape;10393;p85"/>
            <p:cNvSpPr/>
            <p:nvPr/>
          </p:nvSpPr>
          <p:spPr>
            <a:xfrm>
              <a:off x="-17860700" y="3405275"/>
              <a:ext cx="107150" cy="206225"/>
            </a:xfrm>
            <a:custGeom>
              <a:rect b="b" l="l" r="r" t="t"/>
              <a:pathLst>
                <a:path extrusionOk="0" h="8249" w="4286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4" name="Google Shape;10394;p85"/>
            <p:cNvSpPr/>
            <p:nvPr/>
          </p:nvSpPr>
          <p:spPr>
            <a:xfrm>
              <a:off x="-17735475" y="3405275"/>
              <a:ext cx="107150" cy="206475"/>
            </a:xfrm>
            <a:custGeom>
              <a:rect b="b" l="l" r="r" t="t"/>
              <a:pathLst>
                <a:path extrusionOk="0" h="8259" w="4286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5" name="Google Shape;10395;p85"/>
            <p:cNvSpPr/>
            <p:nvPr/>
          </p:nvSpPr>
          <p:spPr>
            <a:xfrm>
              <a:off x="-17812650" y="3353300"/>
              <a:ext cx="136275" cy="144150"/>
            </a:xfrm>
            <a:custGeom>
              <a:rect b="b" l="l" r="r" t="t"/>
              <a:pathLst>
                <a:path extrusionOk="0" h="5766" w="5451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6" name="Google Shape;10396;p85"/>
            <p:cNvSpPr/>
            <p:nvPr/>
          </p:nvSpPr>
          <p:spPr>
            <a:xfrm>
              <a:off x="-17770900" y="3614000"/>
              <a:ext cx="52775" cy="24450"/>
            </a:xfrm>
            <a:custGeom>
              <a:rect b="b" l="l" r="r" t="t"/>
              <a:pathLst>
                <a:path extrusionOk="0" h="978" w="2111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7" name="Google Shape;10397;p85"/>
            <p:cNvSpPr/>
            <p:nvPr/>
          </p:nvSpPr>
          <p:spPr>
            <a:xfrm>
              <a:off x="-17878825" y="3334400"/>
              <a:ext cx="74075" cy="74050"/>
            </a:xfrm>
            <a:custGeom>
              <a:rect b="b" l="l" r="r" t="t"/>
              <a:pathLst>
                <a:path extrusionOk="0" h="2962" w="2963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8" name="Google Shape;10398;p85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10399" name="Google Shape;10399;p85"/>
            <p:cNvSpPr/>
            <p:nvPr/>
          </p:nvSpPr>
          <p:spPr>
            <a:xfrm>
              <a:off x="-17896150" y="3709300"/>
              <a:ext cx="54375" cy="77200"/>
            </a:xfrm>
            <a:custGeom>
              <a:rect b="b" l="l" r="r" t="t"/>
              <a:pathLst>
                <a:path extrusionOk="0" h="3088" w="2175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0" name="Google Shape;10400;p85"/>
            <p:cNvSpPr/>
            <p:nvPr/>
          </p:nvSpPr>
          <p:spPr>
            <a:xfrm>
              <a:off x="-17877250" y="3801075"/>
              <a:ext cx="286725" cy="213850"/>
            </a:xfrm>
            <a:custGeom>
              <a:rect b="b" l="l" r="r" t="t"/>
              <a:pathLst>
                <a:path extrusionOk="0" h="8554" w="11469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1" name="Google Shape;10401;p85"/>
            <p:cNvSpPr/>
            <p:nvPr/>
          </p:nvSpPr>
          <p:spPr>
            <a:xfrm>
              <a:off x="-17783500" y="3763075"/>
              <a:ext cx="191400" cy="194350"/>
            </a:xfrm>
            <a:custGeom>
              <a:rect b="b" l="l" r="r" t="t"/>
              <a:pathLst>
                <a:path extrusionOk="0" h="7774" w="7656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2" name="Google Shape;10402;p85"/>
            <p:cNvSpPr/>
            <p:nvPr/>
          </p:nvSpPr>
          <p:spPr>
            <a:xfrm>
              <a:off x="-17825250" y="3710075"/>
              <a:ext cx="54375" cy="76425"/>
            </a:xfrm>
            <a:custGeom>
              <a:rect b="b" l="l" r="r" t="t"/>
              <a:pathLst>
                <a:path extrusionOk="0" h="3057" w="2175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03" name="Google Shape;10403;p85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10404" name="Google Shape;10404;p85"/>
            <p:cNvSpPr/>
            <p:nvPr/>
          </p:nvSpPr>
          <p:spPr>
            <a:xfrm>
              <a:off x="-17660650" y="4191325"/>
              <a:ext cx="50450" cy="52000"/>
            </a:xfrm>
            <a:custGeom>
              <a:rect b="b" l="l" r="r" t="t"/>
              <a:pathLst>
                <a:path extrusionOk="0" h="2080" w="2018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5" name="Google Shape;10405;p85"/>
            <p:cNvSpPr/>
            <p:nvPr/>
          </p:nvSpPr>
          <p:spPr>
            <a:xfrm>
              <a:off x="-17716575" y="4084200"/>
              <a:ext cx="88250" cy="103200"/>
            </a:xfrm>
            <a:custGeom>
              <a:rect b="b" l="l" r="r" t="t"/>
              <a:pathLst>
                <a:path extrusionOk="0" h="4128" w="353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6" name="Google Shape;10406;p85"/>
            <p:cNvSpPr/>
            <p:nvPr/>
          </p:nvSpPr>
          <p:spPr>
            <a:xfrm>
              <a:off x="-17860700" y="4082625"/>
              <a:ext cx="90600" cy="104000"/>
            </a:xfrm>
            <a:custGeom>
              <a:rect b="b" l="l" r="r" t="t"/>
              <a:pathLst>
                <a:path extrusionOk="0" h="4160" w="3624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7" name="Google Shape;10407;p85"/>
            <p:cNvSpPr/>
            <p:nvPr/>
          </p:nvSpPr>
          <p:spPr>
            <a:xfrm>
              <a:off x="-17752000" y="4281300"/>
              <a:ext cx="16550" cy="16375"/>
            </a:xfrm>
            <a:custGeom>
              <a:rect b="b" l="l" r="r" t="t"/>
              <a:pathLst>
                <a:path extrusionOk="0" h="655" w="662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8" name="Google Shape;10408;p85"/>
            <p:cNvSpPr/>
            <p:nvPr/>
          </p:nvSpPr>
          <p:spPr>
            <a:xfrm>
              <a:off x="-17825250" y="4173200"/>
              <a:ext cx="161475" cy="161500"/>
            </a:xfrm>
            <a:custGeom>
              <a:rect b="b" l="l" r="r" t="t"/>
              <a:pathLst>
                <a:path extrusionOk="0" h="6460" w="6459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9" name="Google Shape;10409;p85"/>
            <p:cNvSpPr/>
            <p:nvPr/>
          </p:nvSpPr>
          <p:spPr>
            <a:xfrm>
              <a:off x="-17787450" y="4293725"/>
              <a:ext cx="84300" cy="94525"/>
            </a:xfrm>
            <a:custGeom>
              <a:rect b="b" l="l" r="r" t="t"/>
              <a:pathLst>
                <a:path extrusionOk="0" h="3781" w="3372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0" name="Google Shape;10410;p85"/>
            <p:cNvSpPr/>
            <p:nvPr/>
          </p:nvSpPr>
          <p:spPr>
            <a:xfrm>
              <a:off x="-17878025" y="4191325"/>
              <a:ext cx="49650" cy="52000"/>
            </a:xfrm>
            <a:custGeom>
              <a:rect b="b" l="l" r="r" t="t"/>
              <a:pathLst>
                <a:path extrusionOk="0" h="2080" w="198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11" name="Google Shape;10411;p85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10412" name="Google Shape;10412;p85"/>
            <p:cNvSpPr/>
            <p:nvPr/>
          </p:nvSpPr>
          <p:spPr>
            <a:xfrm>
              <a:off x="-15873525" y="3317850"/>
              <a:ext cx="133925" cy="115025"/>
            </a:xfrm>
            <a:custGeom>
              <a:rect b="b" l="l" r="r" t="t"/>
              <a:pathLst>
                <a:path extrusionOk="0" h="4601" w="5357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3" name="Google Shape;10413;p85"/>
            <p:cNvSpPr/>
            <p:nvPr/>
          </p:nvSpPr>
          <p:spPr>
            <a:xfrm>
              <a:off x="-15915275" y="3459625"/>
              <a:ext cx="44125" cy="54375"/>
            </a:xfrm>
            <a:custGeom>
              <a:rect b="b" l="l" r="r" t="t"/>
              <a:pathLst>
                <a:path extrusionOk="0" h="2175" w="1765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4" name="Google Shape;10414;p85"/>
            <p:cNvSpPr/>
            <p:nvPr/>
          </p:nvSpPr>
          <p:spPr>
            <a:xfrm>
              <a:off x="-16009000" y="3372200"/>
              <a:ext cx="232375" cy="232375"/>
            </a:xfrm>
            <a:custGeom>
              <a:rect b="b" l="l" r="r" t="t"/>
              <a:pathLst>
                <a:path extrusionOk="0" h="9295" w="9295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5" name="Google Shape;10415;p85"/>
            <p:cNvSpPr/>
            <p:nvPr/>
          </p:nvSpPr>
          <p:spPr>
            <a:xfrm>
              <a:off x="-16044450" y="3317850"/>
              <a:ext cx="133150" cy="115025"/>
            </a:xfrm>
            <a:custGeom>
              <a:rect b="b" l="l" r="r" t="t"/>
              <a:pathLst>
                <a:path extrusionOk="0" h="4601" w="5326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16" name="Google Shape;10416;p85"/>
          <p:cNvSpPr/>
          <p:nvPr/>
        </p:nvSpPr>
        <p:spPr>
          <a:xfrm>
            <a:off x="5164353" y="3341975"/>
            <a:ext cx="448180" cy="450507"/>
          </a:xfrm>
          <a:custGeom>
            <a:rect b="b" l="l" r="r" t="t"/>
            <a:pathLst>
              <a:path extrusionOk="0" h="12194" w="12131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17" name="Google Shape;10417;p85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10418" name="Google Shape;10418;p85"/>
            <p:cNvSpPr/>
            <p:nvPr/>
          </p:nvSpPr>
          <p:spPr>
            <a:xfrm>
              <a:off x="-15927875" y="4129900"/>
              <a:ext cx="88250" cy="89025"/>
            </a:xfrm>
            <a:custGeom>
              <a:rect b="b" l="l" r="r" t="t"/>
              <a:pathLst>
                <a:path extrusionOk="0" h="3561" w="353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9" name="Google Shape;10419;p85"/>
            <p:cNvSpPr/>
            <p:nvPr/>
          </p:nvSpPr>
          <p:spPr>
            <a:xfrm>
              <a:off x="-16002700" y="4058400"/>
              <a:ext cx="237100" cy="233575"/>
            </a:xfrm>
            <a:custGeom>
              <a:rect b="b" l="l" r="r" t="t"/>
              <a:pathLst>
                <a:path extrusionOk="0" h="9343" w="9484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0" name="Google Shape;10420;p85"/>
            <p:cNvSpPr/>
            <p:nvPr/>
          </p:nvSpPr>
          <p:spPr>
            <a:xfrm>
              <a:off x="-16018450" y="4253550"/>
              <a:ext cx="129200" cy="108700"/>
            </a:xfrm>
            <a:custGeom>
              <a:rect b="b" l="l" r="r" t="t"/>
              <a:pathLst>
                <a:path extrusionOk="0" h="4348" w="5168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1" name="Google Shape;10421;p85"/>
            <p:cNvSpPr/>
            <p:nvPr/>
          </p:nvSpPr>
          <p:spPr>
            <a:xfrm>
              <a:off x="-15876675" y="4254325"/>
              <a:ext cx="107925" cy="90600"/>
            </a:xfrm>
            <a:custGeom>
              <a:rect b="b" l="l" r="r" t="t"/>
              <a:pathLst>
                <a:path extrusionOk="0" h="3624" w="4317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22" name="Google Shape;10422;p85"/>
          <p:cNvSpPr/>
          <p:nvPr/>
        </p:nvSpPr>
        <p:spPr>
          <a:xfrm>
            <a:off x="6274865" y="3343157"/>
            <a:ext cx="449288" cy="448143"/>
          </a:xfrm>
          <a:custGeom>
            <a:rect b="b" l="l" r="r" t="t"/>
            <a:pathLst>
              <a:path extrusionOk="0" h="12130" w="12161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426" name="Shape 10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7" name="Google Shape;10427;p86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28" name="Google Shape;10428;p86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10429" name="Google Shape;10429;p86"/>
            <p:cNvSpPr/>
            <p:nvPr/>
          </p:nvSpPr>
          <p:spPr>
            <a:xfrm>
              <a:off x="-6696925" y="3371400"/>
              <a:ext cx="220575" cy="192600"/>
            </a:xfrm>
            <a:custGeom>
              <a:rect b="b" l="l" r="r" t="t"/>
              <a:pathLst>
                <a:path extrusionOk="0" h="7704" w="8823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0" name="Google Shape;10430;p86"/>
            <p:cNvSpPr/>
            <p:nvPr/>
          </p:nvSpPr>
          <p:spPr>
            <a:xfrm>
              <a:off x="-6621300" y="3272575"/>
              <a:ext cx="231575" cy="194950"/>
            </a:xfrm>
            <a:custGeom>
              <a:rect b="b" l="l" r="r" t="t"/>
              <a:pathLst>
                <a:path extrusionOk="0" h="7798" w="9263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1" name="Google Shape;10431;p86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10432" name="Google Shape;10432;p86"/>
            <p:cNvSpPr/>
            <p:nvPr/>
          </p:nvSpPr>
          <p:spPr>
            <a:xfrm>
              <a:off x="-6690625" y="3631325"/>
              <a:ext cx="222925" cy="292225"/>
            </a:xfrm>
            <a:custGeom>
              <a:rect b="b" l="l" r="r" t="t"/>
              <a:pathLst>
                <a:path extrusionOk="0" h="11689" w="8917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3" name="Google Shape;10433;p86"/>
            <p:cNvSpPr/>
            <p:nvPr/>
          </p:nvSpPr>
          <p:spPr>
            <a:xfrm>
              <a:off x="-6604350" y="3832175"/>
              <a:ext cx="58675" cy="56550"/>
            </a:xfrm>
            <a:custGeom>
              <a:rect b="b" l="l" r="r" t="t"/>
              <a:pathLst>
                <a:path extrusionOk="0" h="2262" w="2347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4" name="Google Shape;10434;p86"/>
            <p:cNvSpPr/>
            <p:nvPr/>
          </p:nvSpPr>
          <p:spPr>
            <a:xfrm>
              <a:off x="-6470875" y="3684775"/>
              <a:ext cx="87475" cy="71800"/>
            </a:xfrm>
            <a:custGeom>
              <a:rect b="b" l="l" r="r" t="t"/>
              <a:pathLst>
                <a:path extrusionOk="0" h="2872" w="3499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5" name="Google Shape;10435;p86"/>
            <p:cNvSpPr/>
            <p:nvPr/>
          </p:nvSpPr>
          <p:spPr>
            <a:xfrm>
              <a:off x="-6578775" y="3721900"/>
              <a:ext cx="143375" cy="143375"/>
            </a:xfrm>
            <a:custGeom>
              <a:rect b="b" l="l" r="r" t="t"/>
              <a:pathLst>
                <a:path extrusionOk="0" h="5735" w="5735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6" name="Google Shape;10436;p86"/>
            <p:cNvSpPr/>
            <p:nvPr/>
          </p:nvSpPr>
          <p:spPr>
            <a:xfrm>
              <a:off x="-6685100" y="3636850"/>
              <a:ext cx="47275" cy="46475"/>
            </a:xfrm>
            <a:custGeom>
              <a:rect b="b" l="l" r="r" t="t"/>
              <a:pathLst>
                <a:path extrusionOk="0" h="1859" w="1891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7" name="Google Shape;10437;p86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10438" name="Google Shape;10438;p86"/>
            <p:cNvSpPr/>
            <p:nvPr/>
          </p:nvSpPr>
          <p:spPr>
            <a:xfrm>
              <a:off x="-6547275" y="3992050"/>
              <a:ext cx="30750" cy="65400"/>
            </a:xfrm>
            <a:custGeom>
              <a:rect b="b" l="l" r="r" t="t"/>
              <a:pathLst>
                <a:path extrusionOk="0" h="2616" w="123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9" name="Google Shape;10439;p86"/>
            <p:cNvSpPr/>
            <p:nvPr/>
          </p:nvSpPr>
          <p:spPr>
            <a:xfrm>
              <a:off x="-6547275" y="4143275"/>
              <a:ext cx="30750" cy="64600"/>
            </a:xfrm>
            <a:custGeom>
              <a:rect b="b" l="l" r="r" t="t"/>
              <a:pathLst>
                <a:path extrusionOk="0" h="2584" w="123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0" name="Google Shape;10440;p86"/>
            <p:cNvSpPr/>
            <p:nvPr/>
          </p:nvSpPr>
          <p:spPr>
            <a:xfrm>
              <a:off x="-6551200" y="4073975"/>
              <a:ext cx="34675" cy="51200"/>
            </a:xfrm>
            <a:custGeom>
              <a:rect b="b" l="l" r="r" t="t"/>
              <a:pathLst>
                <a:path extrusionOk="0" h="2048" w="1387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1" name="Google Shape;10441;p86"/>
            <p:cNvSpPr/>
            <p:nvPr/>
          </p:nvSpPr>
          <p:spPr>
            <a:xfrm>
              <a:off x="-6475600" y="3994425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2" name="Google Shape;10442;p86"/>
            <p:cNvSpPr/>
            <p:nvPr/>
          </p:nvSpPr>
          <p:spPr>
            <a:xfrm>
              <a:off x="-6449600" y="4073975"/>
              <a:ext cx="52800" cy="51200"/>
            </a:xfrm>
            <a:custGeom>
              <a:rect b="b" l="l" r="r" t="t"/>
              <a:pathLst>
                <a:path extrusionOk="0" h="2048" w="2112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3" name="Google Shape;10443;p86"/>
            <p:cNvSpPr/>
            <p:nvPr/>
          </p:nvSpPr>
          <p:spPr>
            <a:xfrm>
              <a:off x="-6500000" y="3992050"/>
              <a:ext cx="30725" cy="65400"/>
            </a:xfrm>
            <a:custGeom>
              <a:rect b="b" l="l" r="r" t="t"/>
              <a:pathLst>
                <a:path extrusionOk="0" h="2616" w="1229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4" name="Google Shape;10444;p86"/>
            <p:cNvSpPr/>
            <p:nvPr/>
          </p:nvSpPr>
          <p:spPr>
            <a:xfrm>
              <a:off x="-6500000" y="4143275"/>
              <a:ext cx="30725" cy="64600"/>
            </a:xfrm>
            <a:custGeom>
              <a:rect b="b" l="l" r="r" t="t"/>
              <a:pathLst>
                <a:path extrusionOk="0" h="2584" w="1229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5" name="Google Shape;10445;p86"/>
            <p:cNvSpPr/>
            <p:nvPr/>
          </p:nvSpPr>
          <p:spPr>
            <a:xfrm>
              <a:off x="-6689825" y="4141700"/>
              <a:ext cx="149675" cy="141600"/>
            </a:xfrm>
            <a:custGeom>
              <a:rect b="b" l="l" r="r" t="t"/>
              <a:pathLst>
                <a:path extrusionOk="0" h="5664" w="5987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6" name="Google Shape;10446;p86"/>
            <p:cNvSpPr/>
            <p:nvPr/>
          </p:nvSpPr>
          <p:spPr>
            <a:xfrm>
              <a:off x="-6475600" y="4141700"/>
              <a:ext cx="70125" cy="64600"/>
            </a:xfrm>
            <a:custGeom>
              <a:rect b="b" l="l" r="r" t="t"/>
              <a:pathLst>
                <a:path extrusionOk="0" h="2584" w="2805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7" name="Google Shape;10447;p86"/>
            <p:cNvSpPr/>
            <p:nvPr/>
          </p:nvSpPr>
          <p:spPr>
            <a:xfrm>
              <a:off x="-6618950" y="407397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8" name="Google Shape;10448;p86"/>
            <p:cNvSpPr/>
            <p:nvPr/>
          </p:nvSpPr>
          <p:spPr>
            <a:xfrm>
              <a:off x="-6610275" y="3992850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9" name="Google Shape;10449;p86"/>
            <p:cNvSpPr/>
            <p:nvPr/>
          </p:nvSpPr>
          <p:spPr>
            <a:xfrm>
              <a:off x="-6500000" y="4073975"/>
              <a:ext cx="35450" cy="51200"/>
            </a:xfrm>
            <a:custGeom>
              <a:rect b="b" l="l" r="r" t="t"/>
              <a:pathLst>
                <a:path extrusionOk="0" h="2048" w="1418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50" name="Google Shape;10450;p86"/>
          <p:cNvSpPr/>
          <p:nvPr/>
        </p:nvSpPr>
        <p:spPr>
          <a:xfrm>
            <a:off x="3545854" y="1689199"/>
            <a:ext cx="434634" cy="419227"/>
          </a:xfrm>
          <a:custGeom>
            <a:rect b="b" l="l" r="r" t="t"/>
            <a:pathLst>
              <a:path extrusionOk="0" h="11646" w="12074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51" name="Google Shape;10451;p86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10452" name="Google Shape;10452;p86"/>
            <p:cNvSpPr/>
            <p:nvPr/>
          </p:nvSpPr>
          <p:spPr>
            <a:xfrm>
              <a:off x="-4836550" y="3612425"/>
              <a:ext cx="293025" cy="170925"/>
            </a:xfrm>
            <a:custGeom>
              <a:rect b="b" l="l" r="r" t="t"/>
              <a:pathLst>
                <a:path extrusionOk="0" h="6837" w="11721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3" name="Google Shape;10453;p86"/>
            <p:cNvSpPr/>
            <p:nvPr/>
          </p:nvSpPr>
          <p:spPr>
            <a:xfrm>
              <a:off x="-4837325" y="3743950"/>
              <a:ext cx="291425" cy="159925"/>
            </a:xfrm>
            <a:custGeom>
              <a:rect b="b" l="l" r="r" t="t"/>
              <a:pathLst>
                <a:path extrusionOk="0" h="6397" w="11657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4" name="Google Shape;10454;p86"/>
            <p:cNvSpPr/>
            <p:nvPr/>
          </p:nvSpPr>
          <p:spPr>
            <a:xfrm>
              <a:off x="-4716825" y="3799075"/>
              <a:ext cx="51225" cy="18950"/>
            </a:xfrm>
            <a:custGeom>
              <a:rect b="b" l="l" r="r" t="t"/>
              <a:pathLst>
                <a:path extrusionOk="0" h="758" w="2049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55" name="Google Shape;10455;p86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10456" name="Google Shape;10456;p86"/>
            <p:cNvSpPr/>
            <p:nvPr/>
          </p:nvSpPr>
          <p:spPr>
            <a:xfrm>
              <a:off x="-4734150" y="407397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7" name="Google Shape;10457;p86"/>
            <p:cNvSpPr/>
            <p:nvPr/>
          </p:nvSpPr>
          <p:spPr>
            <a:xfrm>
              <a:off x="-4700300" y="4108625"/>
              <a:ext cx="18950" cy="17350"/>
            </a:xfrm>
            <a:custGeom>
              <a:rect b="b" l="l" r="r" t="t"/>
              <a:pathLst>
                <a:path extrusionOk="0" h="694" w="75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8" name="Google Shape;10458;p86"/>
            <p:cNvSpPr/>
            <p:nvPr/>
          </p:nvSpPr>
          <p:spPr>
            <a:xfrm>
              <a:off x="-4748325" y="3971575"/>
              <a:ext cx="203225" cy="204025"/>
            </a:xfrm>
            <a:custGeom>
              <a:rect b="b" l="l" r="r" t="t"/>
              <a:pathLst>
                <a:path extrusionOk="0" h="8161" w="8129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9" name="Google Shape;10459;p86"/>
            <p:cNvSpPr/>
            <p:nvPr/>
          </p:nvSpPr>
          <p:spPr>
            <a:xfrm>
              <a:off x="-4656175" y="4151950"/>
              <a:ext cx="91375" cy="91375"/>
            </a:xfrm>
            <a:custGeom>
              <a:rect b="b" l="l" r="r" t="t"/>
              <a:pathLst>
                <a:path extrusionOk="0" h="3655" w="3655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0" name="Google Shape;10460;p86"/>
            <p:cNvSpPr/>
            <p:nvPr/>
          </p:nvSpPr>
          <p:spPr>
            <a:xfrm>
              <a:off x="-4817650" y="3991275"/>
              <a:ext cx="91400" cy="91375"/>
            </a:xfrm>
            <a:custGeom>
              <a:rect b="b" l="l" r="r" t="t"/>
              <a:pathLst>
                <a:path extrusionOk="0" h="3655" w="3656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1" name="Google Shape;10461;p86"/>
            <p:cNvSpPr/>
            <p:nvPr/>
          </p:nvSpPr>
          <p:spPr>
            <a:xfrm>
              <a:off x="-4837325" y="4059000"/>
              <a:ext cx="204000" cy="204025"/>
            </a:xfrm>
            <a:custGeom>
              <a:rect b="b" l="l" r="r" t="t"/>
              <a:pathLst>
                <a:path extrusionOk="0" h="8161" w="816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62" name="Google Shape;10462;p86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10463" name="Google Shape;10463;p86"/>
            <p:cNvSpPr/>
            <p:nvPr/>
          </p:nvSpPr>
          <p:spPr>
            <a:xfrm>
              <a:off x="-3037625" y="3460400"/>
              <a:ext cx="152825" cy="51225"/>
            </a:xfrm>
            <a:custGeom>
              <a:rect b="b" l="l" r="r" t="t"/>
              <a:pathLst>
                <a:path extrusionOk="0" h="2049" w="6113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4" name="Google Shape;10464;p86"/>
            <p:cNvSpPr/>
            <p:nvPr/>
          </p:nvSpPr>
          <p:spPr>
            <a:xfrm>
              <a:off x="-2884825" y="3460400"/>
              <a:ext cx="146525" cy="51225"/>
            </a:xfrm>
            <a:custGeom>
              <a:rect b="b" l="l" r="r" t="t"/>
              <a:pathLst>
                <a:path extrusionOk="0" h="2049" w="5861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5" name="Google Shape;10465;p86"/>
            <p:cNvSpPr/>
            <p:nvPr/>
          </p:nvSpPr>
          <p:spPr>
            <a:xfrm>
              <a:off x="-2909225" y="3313125"/>
              <a:ext cx="59875" cy="72475"/>
            </a:xfrm>
            <a:custGeom>
              <a:rect b="b" l="l" r="r" t="t"/>
              <a:pathLst>
                <a:path extrusionOk="0" h="2899" w="2395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6" name="Google Shape;10466;p86"/>
            <p:cNvSpPr/>
            <p:nvPr/>
          </p:nvSpPr>
          <p:spPr>
            <a:xfrm>
              <a:off x="-3029750" y="3254850"/>
              <a:ext cx="291450" cy="188250"/>
            </a:xfrm>
            <a:custGeom>
              <a:rect b="b" l="l" r="r" t="t"/>
              <a:pathLst>
                <a:path extrusionOk="0" h="7530" w="11658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67" name="Google Shape;10467;p86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10468" name="Google Shape;10468;p86"/>
            <p:cNvSpPr/>
            <p:nvPr/>
          </p:nvSpPr>
          <p:spPr>
            <a:xfrm>
              <a:off x="-3029750" y="3597450"/>
              <a:ext cx="292250" cy="67775"/>
            </a:xfrm>
            <a:custGeom>
              <a:rect b="b" l="l" r="r" t="t"/>
              <a:pathLst>
                <a:path extrusionOk="0" h="2711" w="1169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9" name="Google Shape;10469;p86"/>
            <p:cNvSpPr/>
            <p:nvPr/>
          </p:nvSpPr>
          <p:spPr>
            <a:xfrm>
              <a:off x="-3031325" y="3687250"/>
              <a:ext cx="292250" cy="153600"/>
            </a:xfrm>
            <a:custGeom>
              <a:rect b="b" l="l" r="r" t="t"/>
              <a:pathLst>
                <a:path extrusionOk="0" h="6144" w="1169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0" name="Google Shape;10470;p86"/>
            <p:cNvSpPr/>
            <p:nvPr/>
          </p:nvSpPr>
          <p:spPr>
            <a:xfrm>
              <a:off x="-2908450" y="3724275"/>
              <a:ext cx="59900" cy="164625"/>
            </a:xfrm>
            <a:custGeom>
              <a:rect b="b" l="l" r="r" t="t"/>
              <a:pathLst>
                <a:path extrusionOk="0" h="6585" w="2396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1" name="Google Shape;10471;p86"/>
            <p:cNvSpPr/>
            <p:nvPr/>
          </p:nvSpPr>
          <p:spPr>
            <a:xfrm>
              <a:off x="-2831250" y="3725850"/>
              <a:ext cx="59875" cy="163850"/>
            </a:xfrm>
            <a:custGeom>
              <a:rect b="b" l="l" r="r" t="t"/>
              <a:pathLst>
                <a:path extrusionOk="0" h="6554" w="2395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2" name="Google Shape;10472;p86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10473" name="Google Shape;10473;p86"/>
            <p:cNvSpPr/>
            <p:nvPr/>
          </p:nvSpPr>
          <p:spPr>
            <a:xfrm>
              <a:off x="-3029750" y="397315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4" name="Google Shape;10474;p86"/>
            <p:cNvSpPr/>
            <p:nvPr/>
          </p:nvSpPr>
          <p:spPr>
            <a:xfrm>
              <a:off x="-3030525" y="4059000"/>
              <a:ext cx="292225" cy="171725"/>
            </a:xfrm>
            <a:custGeom>
              <a:rect b="b" l="l" r="r" t="t"/>
              <a:pathLst>
                <a:path extrusionOk="0" h="6869" w="11689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5" name="Google Shape;10475;p86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10476" name="Google Shape;10476;p86"/>
            <p:cNvSpPr/>
            <p:nvPr/>
          </p:nvSpPr>
          <p:spPr>
            <a:xfrm>
              <a:off x="-1183550" y="3395050"/>
              <a:ext cx="261525" cy="90600"/>
            </a:xfrm>
            <a:custGeom>
              <a:rect b="b" l="l" r="r" t="t"/>
              <a:pathLst>
                <a:path extrusionOk="0" h="3624" w="10461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7" name="Google Shape;10477;p86"/>
            <p:cNvSpPr/>
            <p:nvPr/>
          </p:nvSpPr>
          <p:spPr>
            <a:xfrm>
              <a:off x="-1184325" y="3279250"/>
              <a:ext cx="261500" cy="129400"/>
            </a:xfrm>
            <a:custGeom>
              <a:rect b="b" l="l" r="r" t="t"/>
              <a:pathLst>
                <a:path extrusionOk="0" h="5176" w="1046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8" name="Google Shape;10478;p86"/>
            <p:cNvSpPr/>
            <p:nvPr/>
          </p:nvSpPr>
          <p:spPr>
            <a:xfrm>
              <a:off x="-1199300" y="3294225"/>
              <a:ext cx="90600" cy="175650"/>
            </a:xfrm>
            <a:custGeom>
              <a:rect b="b" l="l" r="r" t="t"/>
              <a:pathLst>
                <a:path extrusionOk="0" h="7026" w="3624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9" name="Google Shape;10479;p86"/>
            <p:cNvSpPr/>
            <p:nvPr/>
          </p:nvSpPr>
          <p:spPr>
            <a:xfrm>
              <a:off x="-996875" y="3294225"/>
              <a:ext cx="90600" cy="177225"/>
            </a:xfrm>
            <a:custGeom>
              <a:rect b="b" l="l" r="r" t="t"/>
              <a:pathLst>
                <a:path extrusionOk="0" h="7089" w="3624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0" name="Google Shape;10480;p86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10481" name="Google Shape;10481;p86"/>
            <p:cNvSpPr/>
            <p:nvPr/>
          </p:nvSpPr>
          <p:spPr>
            <a:xfrm>
              <a:off x="-6338550" y="3272950"/>
              <a:ext cx="308775" cy="119750"/>
            </a:xfrm>
            <a:custGeom>
              <a:rect b="b" l="l" r="r" t="t"/>
              <a:pathLst>
                <a:path extrusionOk="0" h="4790" w="12351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2" name="Google Shape;10482;p86"/>
            <p:cNvSpPr/>
            <p:nvPr/>
          </p:nvSpPr>
          <p:spPr>
            <a:xfrm>
              <a:off x="-6228275" y="3479325"/>
              <a:ext cx="86650" cy="85700"/>
            </a:xfrm>
            <a:custGeom>
              <a:rect b="b" l="l" r="r" t="t"/>
              <a:pathLst>
                <a:path extrusionOk="0" h="3428" w="3466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3" name="Google Shape;10483;p86"/>
            <p:cNvSpPr/>
            <p:nvPr/>
          </p:nvSpPr>
          <p:spPr>
            <a:xfrm>
              <a:off x="-6292075" y="3410800"/>
              <a:ext cx="212675" cy="50425"/>
            </a:xfrm>
            <a:custGeom>
              <a:rect b="b" l="l" r="r" t="t"/>
              <a:pathLst>
                <a:path extrusionOk="0" h="2017" w="8507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4" name="Google Shape;10484;p86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10485" name="Google Shape;10485;p86"/>
            <p:cNvSpPr/>
            <p:nvPr/>
          </p:nvSpPr>
          <p:spPr>
            <a:xfrm>
              <a:off x="-6210700" y="3751600"/>
              <a:ext cx="174625" cy="171950"/>
            </a:xfrm>
            <a:custGeom>
              <a:rect b="b" l="l" r="r" t="t"/>
              <a:pathLst>
                <a:path extrusionOk="0" h="6878" w="6985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6" name="Google Shape;10486;p86"/>
            <p:cNvSpPr/>
            <p:nvPr/>
          </p:nvSpPr>
          <p:spPr>
            <a:xfrm>
              <a:off x="-6272400" y="3691975"/>
              <a:ext cx="136300" cy="135500"/>
            </a:xfrm>
            <a:custGeom>
              <a:rect b="b" l="l" r="r" t="t"/>
              <a:pathLst>
                <a:path extrusionOk="0" h="5420" w="5452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7" name="Google Shape;10487;p86"/>
            <p:cNvSpPr/>
            <p:nvPr/>
          </p:nvSpPr>
          <p:spPr>
            <a:xfrm>
              <a:off x="-6329100" y="3632100"/>
              <a:ext cx="257575" cy="256025"/>
            </a:xfrm>
            <a:custGeom>
              <a:rect b="b" l="l" r="r" t="t"/>
              <a:pathLst>
                <a:path extrusionOk="0" h="10241" w="10303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8" name="Google Shape;10488;p86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10489" name="Google Shape;10489;p86"/>
            <p:cNvSpPr/>
            <p:nvPr/>
          </p:nvSpPr>
          <p:spPr>
            <a:xfrm>
              <a:off x="-6090450" y="4077900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0" name="Google Shape;10490;p86"/>
            <p:cNvSpPr/>
            <p:nvPr/>
          </p:nvSpPr>
          <p:spPr>
            <a:xfrm>
              <a:off x="-6262925" y="3992050"/>
              <a:ext cx="154400" cy="155200"/>
            </a:xfrm>
            <a:custGeom>
              <a:rect b="b" l="l" r="r" t="t"/>
              <a:pathLst>
                <a:path extrusionOk="0" h="6208" w="6176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1" name="Google Shape;10491;p86"/>
            <p:cNvSpPr/>
            <p:nvPr/>
          </p:nvSpPr>
          <p:spPr>
            <a:xfrm>
              <a:off x="-6329875" y="4044825"/>
              <a:ext cx="51200" cy="102425"/>
            </a:xfrm>
            <a:custGeom>
              <a:rect b="b" l="l" r="r" t="t"/>
              <a:pathLst>
                <a:path extrusionOk="0" h="4097" w="2048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2" name="Google Shape;10492;p86"/>
            <p:cNvSpPr/>
            <p:nvPr/>
          </p:nvSpPr>
          <p:spPr>
            <a:xfrm>
              <a:off x="-6329875" y="4129900"/>
              <a:ext cx="291425" cy="153600"/>
            </a:xfrm>
            <a:custGeom>
              <a:rect b="b" l="l" r="r" t="t"/>
              <a:pathLst>
                <a:path extrusionOk="0" h="6144" w="11657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93" name="Google Shape;10493;p86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10494" name="Google Shape;10494;p86"/>
            <p:cNvSpPr/>
            <p:nvPr/>
          </p:nvSpPr>
          <p:spPr>
            <a:xfrm>
              <a:off x="-4375000" y="3365100"/>
              <a:ext cx="85075" cy="110900"/>
            </a:xfrm>
            <a:custGeom>
              <a:rect b="b" l="l" r="r" t="t"/>
              <a:pathLst>
                <a:path extrusionOk="0" h="4436" w="3403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5" name="Google Shape;10495;p86"/>
            <p:cNvSpPr/>
            <p:nvPr/>
          </p:nvSpPr>
          <p:spPr>
            <a:xfrm>
              <a:off x="-4408875" y="3321800"/>
              <a:ext cx="154400" cy="148875"/>
            </a:xfrm>
            <a:custGeom>
              <a:rect b="b" l="l" r="r" t="t"/>
              <a:pathLst>
                <a:path extrusionOk="0" h="5955" w="6176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6" name="Google Shape;10496;p86"/>
            <p:cNvSpPr/>
            <p:nvPr/>
          </p:nvSpPr>
          <p:spPr>
            <a:xfrm>
              <a:off x="-4478975" y="3251700"/>
              <a:ext cx="293825" cy="293800"/>
            </a:xfrm>
            <a:custGeom>
              <a:rect b="b" l="l" r="r" t="t"/>
              <a:pathLst>
                <a:path extrusionOk="0" h="11752" w="11753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97" name="Google Shape;10497;p86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10498" name="Google Shape;10498;p86"/>
            <p:cNvSpPr/>
            <p:nvPr/>
          </p:nvSpPr>
          <p:spPr>
            <a:xfrm>
              <a:off x="-4349800" y="3664400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9" name="Google Shape;10499;p86"/>
            <p:cNvSpPr/>
            <p:nvPr/>
          </p:nvSpPr>
          <p:spPr>
            <a:xfrm>
              <a:off x="-4366325" y="3714800"/>
              <a:ext cx="68525" cy="34700"/>
            </a:xfrm>
            <a:custGeom>
              <a:rect b="b" l="l" r="r" t="t"/>
              <a:pathLst>
                <a:path extrusionOk="0" h="1388" w="2741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0" name="Google Shape;10500;p86"/>
            <p:cNvSpPr/>
            <p:nvPr/>
          </p:nvSpPr>
          <p:spPr>
            <a:xfrm>
              <a:off x="-4475825" y="3612425"/>
              <a:ext cx="293825" cy="291450"/>
            </a:xfrm>
            <a:custGeom>
              <a:rect b="b" l="l" r="r" t="t"/>
              <a:pathLst>
                <a:path extrusionOk="0" h="11658" w="11753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1" name="Google Shape;10501;p86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10502" name="Google Shape;10502;p86"/>
            <p:cNvSpPr/>
            <p:nvPr/>
          </p:nvSpPr>
          <p:spPr>
            <a:xfrm>
              <a:off x="-4426200" y="4058225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3" name="Google Shape;10503;p86"/>
            <p:cNvSpPr/>
            <p:nvPr/>
          </p:nvSpPr>
          <p:spPr>
            <a:xfrm>
              <a:off x="-4480550" y="3970800"/>
              <a:ext cx="297750" cy="291425"/>
            </a:xfrm>
            <a:custGeom>
              <a:rect b="b" l="l" r="r" t="t"/>
              <a:pathLst>
                <a:path extrusionOk="0" h="11657" w="1191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4" name="Google Shape;10504;p86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10505" name="Google Shape;10505;p86"/>
            <p:cNvSpPr/>
            <p:nvPr/>
          </p:nvSpPr>
          <p:spPr>
            <a:xfrm>
              <a:off x="-2592600" y="3239075"/>
              <a:ext cx="137850" cy="51225"/>
            </a:xfrm>
            <a:custGeom>
              <a:rect b="b" l="l" r="r" t="t"/>
              <a:pathLst>
                <a:path extrusionOk="0" h="2049" w="5514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6" name="Google Shape;10506;p86"/>
            <p:cNvSpPr/>
            <p:nvPr/>
          </p:nvSpPr>
          <p:spPr>
            <a:xfrm>
              <a:off x="-2587875" y="3307875"/>
              <a:ext cx="129200" cy="69850"/>
            </a:xfrm>
            <a:custGeom>
              <a:rect b="b" l="l" r="r" t="t"/>
              <a:pathLst>
                <a:path extrusionOk="0" h="2794" w="5168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7" name="Google Shape;10507;p86"/>
            <p:cNvSpPr/>
            <p:nvPr/>
          </p:nvSpPr>
          <p:spPr>
            <a:xfrm>
              <a:off x="-2566625" y="3427325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8" name="Google Shape;10508;p86"/>
            <p:cNvSpPr/>
            <p:nvPr/>
          </p:nvSpPr>
          <p:spPr>
            <a:xfrm>
              <a:off x="-2481550" y="34612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9" name="Google Shape;10509;p86"/>
            <p:cNvSpPr/>
            <p:nvPr/>
          </p:nvSpPr>
          <p:spPr>
            <a:xfrm>
              <a:off x="-2668225" y="3393475"/>
              <a:ext cx="288300" cy="137050"/>
            </a:xfrm>
            <a:custGeom>
              <a:rect b="b" l="l" r="r" t="t"/>
              <a:pathLst>
                <a:path extrusionOk="0" h="5482" w="11532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10" name="Google Shape;10510;p86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10511" name="Google Shape;10511;p86"/>
            <p:cNvSpPr/>
            <p:nvPr/>
          </p:nvSpPr>
          <p:spPr>
            <a:xfrm>
              <a:off x="-2654050" y="3597450"/>
              <a:ext cx="260725" cy="51225"/>
            </a:xfrm>
            <a:custGeom>
              <a:rect b="b" l="l" r="r" t="t"/>
              <a:pathLst>
                <a:path extrusionOk="0" h="2049" w="10429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2" name="Google Shape;10512;p86"/>
            <p:cNvSpPr/>
            <p:nvPr/>
          </p:nvSpPr>
          <p:spPr>
            <a:xfrm>
              <a:off x="-2671375" y="3667550"/>
              <a:ext cx="292250" cy="221350"/>
            </a:xfrm>
            <a:custGeom>
              <a:rect b="b" l="l" r="r" t="t"/>
              <a:pathLst>
                <a:path extrusionOk="0" h="8854" w="1169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13" name="Google Shape;10513;p86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10514" name="Google Shape;10514;p86"/>
            <p:cNvSpPr/>
            <p:nvPr/>
          </p:nvSpPr>
          <p:spPr>
            <a:xfrm>
              <a:off x="-2670575" y="3975525"/>
              <a:ext cx="116575" cy="34675"/>
            </a:xfrm>
            <a:custGeom>
              <a:rect b="b" l="l" r="r" t="t"/>
              <a:pathLst>
                <a:path extrusionOk="0" h="1387" w="4663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5" name="Google Shape;10515;p86"/>
            <p:cNvSpPr/>
            <p:nvPr/>
          </p:nvSpPr>
          <p:spPr>
            <a:xfrm>
              <a:off x="-2669800" y="4026700"/>
              <a:ext cx="170950" cy="136300"/>
            </a:xfrm>
            <a:custGeom>
              <a:rect b="b" l="l" r="r" t="t"/>
              <a:pathLst>
                <a:path extrusionOk="0" h="5452" w="6838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6" name="Google Shape;10516;p86"/>
            <p:cNvSpPr/>
            <p:nvPr/>
          </p:nvSpPr>
          <p:spPr>
            <a:xfrm>
              <a:off x="-2669800" y="4179500"/>
              <a:ext cx="170950" cy="70125"/>
            </a:xfrm>
            <a:custGeom>
              <a:rect b="b" l="l" r="r" t="t"/>
              <a:pathLst>
                <a:path extrusionOk="0" h="2805" w="6838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7" name="Google Shape;10517;p86"/>
            <p:cNvSpPr/>
            <p:nvPr/>
          </p:nvSpPr>
          <p:spPr>
            <a:xfrm>
              <a:off x="-2566625" y="3956600"/>
              <a:ext cx="189850" cy="190650"/>
            </a:xfrm>
            <a:custGeom>
              <a:rect b="b" l="l" r="r" t="t"/>
              <a:pathLst>
                <a:path extrusionOk="0" h="7626" w="7594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18" name="Google Shape;10518;p86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10519" name="Google Shape;10519;p86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0" name="Google Shape;10520;p86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1" name="Google Shape;10521;p86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2" name="Google Shape;10522;p86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3" name="Google Shape;10523;p86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4" name="Google Shape;10524;p86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5" name="Google Shape;10525;p86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6" name="Google Shape;10526;p86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7" name="Google Shape;10527;p86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8" name="Google Shape;10528;p86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10529" name="Google Shape;10529;p86"/>
            <p:cNvSpPr/>
            <p:nvPr/>
          </p:nvSpPr>
          <p:spPr>
            <a:xfrm>
              <a:off x="-5868325" y="3273750"/>
              <a:ext cx="85075" cy="84300"/>
            </a:xfrm>
            <a:custGeom>
              <a:rect b="b" l="l" r="r" t="t"/>
              <a:pathLst>
                <a:path extrusionOk="0" h="3372" w="3403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0" name="Google Shape;10530;p86"/>
            <p:cNvSpPr/>
            <p:nvPr/>
          </p:nvSpPr>
          <p:spPr>
            <a:xfrm>
              <a:off x="-5971525" y="3308400"/>
              <a:ext cx="292250" cy="256000"/>
            </a:xfrm>
            <a:custGeom>
              <a:rect b="b" l="l" r="r" t="t"/>
              <a:pathLst>
                <a:path extrusionOk="0" h="10240" w="1169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31" name="Google Shape;10531;p86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10532" name="Google Shape;10532;p86"/>
            <p:cNvSpPr/>
            <p:nvPr/>
          </p:nvSpPr>
          <p:spPr>
            <a:xfrm>
              <a:off x="-5974675" y="3701875"/>
              <a:ext cx="141025" cy="221650"/>
            </a:xfrm>
            <a:custGeom>
              <a:rect b="b" l="l" r="r" t="t"/>
              <a:pathLst>
                <a:path extrusionOk="0" h="8866" w="5641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3" name="Google Shape;10533;p86"/>
            <p:cNvSpPr/>
            <p:nvPr/>
          </p:nvSpPr>
          <p:spPr>
            <a:xfrm>
              <a:off x="-5880150" y="3632100"/>
              <a:ext cx="108725" cy="68550"/>
            </a:xfrm>
            <a:custGeom>
              <a:rect b="b" l="l" r="r" t="t"/>
              <a:pathLst>
                <a:path extrusionOk="0" h="2742" w="4349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4" name="Google Shape;10534;p86"/>
            <p:cNvSpPr/>
            <p:nvPr/>
          </p:nvSpPr>
          <p:spPr>
            <a:xfrm>
              <a:off x="-5814775" y="3702500"/>
              <a:ext cx="140225" cy="222950"/>
            </a:xfrm>
            <a:custGeom>
              <a:rect b="b" l="l" r="r" t="t"/>
              <a:pathLst>
                <a:path extrusionOk="0" h="8918" w="5609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35" name="Google Shape;10535;p86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10536" name="Google Shape;10536;p86"/>
            <p:cNvSpPr/>
            <p:nvPr/>
          </p:nvSpPr>
          <p:spPr>
            <a:xfrm>
              <a:off x="-5851000" y="4061375"/>
              <a:ext cx="102400" cy="33875"/>
            </a:xfrm>
            <a:custGeom>
              <a:rect b="b" l="l" r="r" t="t"/>
              <a:pathLst>
                <a:path extrusionOk="0" h="1355" w="4096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7" name="Google Shape;10537;p86"/>
            <p:cNvSpPr/>
            <p:nvPr/>
          </p:nvSpPr>
          <p:spPr>
            <a:xfrm>
              <a:off x="-5971525" y="3990475"/>
              <a:ext cx="69350" cy="275700"/>
            </a:xfrm>
            <a:custGeom>
              <a:rect b="b" l="l" r="r" t="t"/>
              <a:pathLst>
                <a:path extrusionOk="0" h="11028" w="2774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8" name="Google Shape;10538;p86"/>
            <p:cNvSpPr/>
            <p:nvPr/>
          </p:nvSpPr>
          <p:spPr>
            <a:xfrm>
              <a:off x="-5851000" y="4214950"/>
              <a:ext cx="103200" cy="68550"/>
            </a:xfrm>
            <a:custGeom>
              <a:rect b="b" l="l" r="r" t="t"/>
              <a:pathLst>
                <a:path extrusionOk="0" h="2742" w="4128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9" name="Google Shape;10539;p86"/>
            <p:cNvSpPr/>
            <p:nvPr/>
          </p:nvSpPr>
          <p:spPr>
            <a:xfrm>
              <a:off x="-5885675" y="4010175"/>
              <a:ext cx="189075" cy="239450"/>
            </a:xfrm>
            <a:custGeom>
              <a:rect b="b" l="l" r="r" t="t"/>
              <a:pathLst>
                <a:path extrusionOk="0" h="9578" w="7563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0" name="Google Shape;10540;p86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10541" name="Google Shape;10541;p86"/>
            <p:cNvSpPr/>
            <p:nvPr/>
          </p:nvSpPr>
          <p:spPr>
            <a:xfrm>
              <a:off x="-4118225" y="3287125"/>
              <a:ext cx="256725" cy="256800"/>
            </a:xfrm>
            <a:custGeom>
              <a:rect b="b" l="l" r="r" t="t"/>
              <a:pathLst>
                <a:path extrusionOk="0" h="10272" w="10269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2" name="Google Shape;10542;p86"/>
            <p:cNvSpPr/>
            <p:nvPr/>
          </p:nvSpPr>
          <p:spPr>
            <a:xfrm>
              <a:off x="-3963850" y="325327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3" name="Google Shape;10543;p86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10544" name="Google Shape;10544;p86"/>
            <p:cNvSpPr/>
            <p:nvPr/>
          </p:nvSpPr>
          <p:spPr>
            <a:xfrm>
              <a:off x="-4027650" y="3663625"/>
              <a:ext cx="112650" cy="119725"/>
            </a:xfrm>
            <a:custGeom>
              <a:rect b="b" l="l" r="r" t="t"/>
              <a:pathLst>
                <a:path extrusionOk="0" h="4789" w="4506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5" name="Google Shape;10545;p86"/>
            <p:cNvSpPr/>
            <p:nvPr/>
          </p:nvSpPr>
          <p:spPr>
            <a:xfrm>
              <a:off x="-4082800" y="3612425"/>
              <a:ext cx="222150" cy="291825"/>
            </a:xfrm>
            <a:custGeom>
              <a:rect b="b" l="l" r="r" t="t"/>
              <a:pathLst>
                <a:path extrusionOk="0" h="11673" w="8886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6" name="Google Shape;10546;p86"/>
            <p:cNvSpPr/>
            <p:nvPr/>
          </p:nvSpPr>
          <p:spPr>
            <a:xfrm>
              <a:off x="-3980400" y="3714800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7" name="Google Shape;10547;p86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10548" name="Google Shape;10548;p86"/>
            <p:cNvSpPr/>
            <p:nvPr/>
          </p:nvSpPr>
          <p:spPr>
            <a:xfrm>
              <a:off x="-3963850" y="40401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9" name="Google Shape;10549;p86"/>
            <p:cNvSpPr/>
            <p:nvPr/>
          </p:nvSpPr>
          <p:spPr>
            <a:xfrm>
              <a:off x="-4015050" y="3990475"/>
              <a:ext cx="153600" cy="153625"/>
            </a:xfrm>
            <a:custGeom>
              <a:rect b="b" l="l" r="r" t="t"/>
              <a:pathLst>
                <a:path extrusionOk="0" h="6145" w="6144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0" name="Google Shape;10550;p86"/>
            <p:cNvSpPr/>
            <p:nvPr/>
          </p:nvSpPr>
          <p:spPr>
            <a:xfrm>
              <a:off x="-4118225" y="4144075"/>
              <a:ext cx="33875" cy="119725"/>
            </a:xfrm>
            <a:custGeom>
              <a:rect b="b" l="l" r="r" t="t"/>
              <a:pathLst>
                <a:path extrusionOk="0" h="4789" w="135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1" name="Google Shape;10551;p86"/>
            <p:cNvSpPr/>
            <p:nvPr/>
          </p:nvSpPr>
          <p:spPr>
            <a:xfrm>
              <a:off x="-4067050" y="4143750"/>
              <a:ext cx="241050" cy="120050"/>
            </a:xfrm>
            <a:custGeom>
              <a:rect b="b" l="l" r="r" t="t"/>
              <a:pathLst>
                <a:path extrusionOk="0" h="4802" w="9642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2" name="Google Shape;10552;p86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10553" name="Google Shape;10553;p86"/>
            <p:cNvSpPr/>
            <p:nvPr/>
          </p:nvSpPr>
          <p:spPr>
            <a:xfrm>
              <a:off x="-2241325" y="3289500"/>
              <a:ext cx="203225" cy="241825"/>
            </a:xfrm>
            <a:custGeom>
              <a:rect b="b" l="l" r="r" t="t"/>
              <a:pathLst>
                <a:path extrusionOk="0" h="9673" w="8129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4" name="Google Shape;10554;p86"/>
            <p:cNvSpPr/>
            <p:nvPr/>
          </p:nvSpPr>
          <p:spPr>
            <a:xfrm>
              <a:off x="-2312225" y="3238300"/>
              <a:ext cx="241825" cy="241050"/>
            </a:xfrm>
            <a:custGeom>
              <a:rect b="b" l="l" r="r" t="t"/>
              <a:pathLst>
                <a:path extrusionOk="0" h="9642" w="967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5" name="Google Shape;10555;p86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10556" name="Google Shape;10556;p86"/>
            <p:cNvSpPr/>
            <p:nvPr/>
          </p:nvSpPr>
          <p:spPr>
            <a:xfrm>
              <a:off x="-2053075" y="3648650"/>
              <a:ext cx="34675" cy="233950"/>
            </a:xfrm>
            <a:custGeom>
              <a:rect b="b" l="l" r="r" t="t"/>
              <a:pathLst>
                <a:path extrusionOk="0" h="9358" w="1387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7" name="Google Shape;10557;p86"/>
            <p:cNvSpPr/>
            <p:nvPr/>
          </p:nvSpPr>
          <p:spPr>
            <a:xfrm>
              <a:off x="-2259450" y="37518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8" name="Google Shape;10558;p86"/>
            <p:cNvSpPr/>
            <p:nvPr/>
          </p:nvSpPr>
          <p:spPr>
            <a:xfrm>
              <a:off x="-2259450" y="3649450"/>
              <a:ext cx="137075" cy="51200"/>
            </a:xfrm>
            <a:custGeom>
              <a:rect b="b" l="l" r="r" t="t"/>
              <a:pathLst>
                <a:path extrusionOk="0" h="2048" w="5483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9" name="Google Shape;10559;p86"/>
            <p:cNvSpPr/>
            <p:nvPr/>
          </p:nvSpPr>
          <p:spPr>
            <a:xfrm>
              <a:off x="-2310650" y="3525775"/>
              <a:ext cx="252075" cy="363125"/>
            </a:xfrm>
            <a:custGeom>
              <a:rect b="b" l="l" r="r" t="t"/>
              <a:pathLst>
                <a:path extrusionOk="0" h="14525" w="10083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0" name="Google Shape;10560;p86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10561" name="Google Shape;10561;p86"/>
            <p:cNvSpPr/>
            <p:nvPr/>
          </p:nvSpPr>
          <p:spPr>
            <a:xfrm>
              <a:off x="-2310650" y="3958175"/>
              <a:ext cx="185925" cy="118950"/>
            </a:xfrm>
            <a:custGeom>
              <a:rect b="b" l="l" r="r" t="t"/>
              <a:pathLst>
                <a:path extrusionOk="0" h="4758" w="7437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2" name="Google Shape;10562;p86"/>
            <p:cNvSpPr/>
            <p:nvPr/>
          </p:nvSpPr>
          <p:spPr>
            <a:xfrm>
              <a:off x="-2309075" y="3992050"/>
              <a:ext cx="292250" cy="257575"/>
            </a:xfrm>
            <a:custGeom>
              <a:rect b="b" l="l" r="r" t="t"/>
              <a:pathLst>
                <a:path extrusionOk="0" h="10303" w="1169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3" name="Google Shape;10563;p86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10564" name="Google Shape;10564;p86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5" name="Google Shape;10565;p86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6" name="Google Shape;10566;p86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7" name="Google Shape;10567;p86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8" name="Google Shape;10568;p86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9" name="Google Shape;10569;p86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0" name="Google Shape;10570;p86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1" name="Google Shape;10571;p86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10572" name="Google Shape;10572;p86"/>
            <p:cNvSpPr/>
            <p:nvPr/>
          </p:nvSpPr>
          <p:spPr>
            <a:xfrm>
              <a:off x="-5594250" y="3273750"/>
              <a:ext cx="85875" cy="84300"/>
            </a:xfrm>
            <a:custGeom>
              <a:rect b="b" l="l" r="r" t="t"/>
              <a:pathLst>
                <a:path extrusionOk="0" h="3372" w="3435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3" name="Google Shape;10573;p86"/>
            <p:cNvSpPr/>
            <p:nvPr/>
          </p:nvSpPr>
          <p:spPr>
            <a:xfrm>
              <a:off x="-5457200" y="3324950"/>
              <a:ext cx="67775" cy="67750"/>
            </a:xfrm>
            <a:custGeom>
              <a:rect b="b" l="l" r="r" t="t"/>
              <a:pathLst>
                <a:path extrusionOk="0" h="2710" w="2711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4" name="Google Shape;10574;p86"/>
            <p:cNvSpPr/>
            <p:nvPr/>
          </p:nvSpPr>
          <p:spPr>
            <a:xfrm>
              <a:off x="-5415450" y="3325725"/>
              <a:ext cx="25225" cy="24450"/>
            </a:xfrm>
            <a:custGeom>
              <a:rect b="b" l="l" r="r" t="t"/>
              <a:pathLst>
                <a:path extrusionOk="0" h="978" w="1009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5" name="Google Shape;10575;p86"/>
            <p:cNvSpPr/>
            <p:nvPr/>
          </p:nvSpPr>
          <p:spPr>
            <a:xfrm>
              <a:off x="-5611575" y="3359600"/>
              <a:ext cx="118950" cy="204800"/>
            </a:xfrm>
            <a:custGeom>
              <a:rect b="b" l="l" r="r" t="t"/>
              <a:pathLst>
                <a:path extrusionOk="0" h="8192" w="4758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6" name="Google Shape;10576;p86"/>
            <p:cNvSpPr/>
            <p:nvPr/>
          </p:nvSpPr>
          <p:spPr>
            <a:xfrm>
              <a:off x="-5510750" y="3272950"/>
              <a:ext cx="193775" cy="187475"/>
            </a:xfrm>
            <a:custGeom>
              <a:rect b="b" l="l" r="r" t="t"/>
              <a:pathLst>
                <a:path extrusionOk="0" h="7499" w="7751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7" name="Google Shape;10577;p86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10578" name="Google Shape;10578;p86"/>
            <p:cNvSpPr/>
            <p:nvPr/>
          </p:nvSpPr>
          <p:spPr>
            <a:xfrm>
              <a:off x="-5440825" y="3708275"/>
              <a:ext cx="49550" cy="41450"/>
            </a:xfrm>
            <a:custGeom>
              <a:rect b="b" l="l" r="r" t="t"/>
              <a:pathLst>
                <a:path extrusionOk="0" h="1658" w="1982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9" name="Google Shape;10579;p86"/>
            <p:cNvSpPr/>
            <p:nvPr/>
          </p:nvSpPr>
          <p:spPr>
            <a:xfrm>
              <a:off x="-5613150" y="3632900"/>
              <a:ext cx="294600" cy="290650"/>
            </a:xfrm>
            <a:custGeom>
              <a:rect b="b" l="l" r="r" t="t"/>
              <a:pathLst>
                <a:path extrusionOk="0" h="11626" w="11784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0" name="Google Shape;10580;p86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10581" name="Google Shape;10581;p86"/>
            <p:cNvSpPr/>
            <p:nvPr/>
          </p:nvSpPr>
          <p:spPr>
            <a:xfrm>
              <a:off x="-5480050" y="4046400"/>
              <a:ext cx="27600" cy="14200"/>
            </a:xfrm>
            <a:custGeom>
              <a:rect b="b" l="l" r="r" t="t"/>
              <a:pathLst>
                <a:path extrusionOk="0" h="568" w="1104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2" name="Google Shape;10582;p86"/>
            <p:cNvSpPr/>
            <p:nvPr/>
          </p:nvSpPr>
          <p:spPr>
            <a:xfrm>
              <a:off x="-553122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3" name="Google Shape;10583;p86"/>
            <p:cNvSpPr/>
            <p:nvPr/>
          </p:nvSpPr>
          <p:spPr>
            <a:xfrm>
              <a:off x="-5443025" y="4077125"/>
              <a:ext cx="41775" cy="40975"/>
            </a:xfrm>
            <a:custGeom>
              <a:rect b="b" l="l" r="r" t="t"/>
              <a:pathLst>
                <a:path extrusionOk="0" h="1639" w="1671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4" name="Google Shape;10584;p86"/>
            <p:cNvSpPr/>
            <p:nvPr/>
          </p:nvSpPr>
          <p:spPr>
            <a:xfrm>
              <a:off x="-5487925" y="4077125"/>
              <a:ext cx="43350" cy="54375"/>
            </a:xfrm>
            <a:custGeom>
              <a:rect b="b" l="l" r="r" t="t"/>
              <a:pathLst>
                <a:path extrusionOk="0" h="2175" w="1734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5" name="Google Shape;10585;p86"/>
            <p:cNvSpPr/>
            <p:nvPr/>
          </p:nvSpPr>
          <p:spPr>
            <a:xfrm>
              <a:off x="-544537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6" name="Google Shape;10586;p86"/>
            <p:cNvSpPr/>
            <p:nvPr/>
          </p:nvSpPr>
          <p:spPr>
            <a:xfrm>
              <a:off x="-5531225" y="4077125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7" name="Google Shape;10587;p86"/>
            <p:cNvSpPr/>
            <p:nvPr/>
          </p:nvSpPr>
          <p:spPr>
            <a:xfrm>
              <a:off x="-5613150" y="4198400"/>
              <a:ext cx="292225" cy="33900"/>
            </a:xfrm>
            <a:custGeom>
              <a:rect b="b" l="l" r="r" t="t"/>
              <a:pathLst>
                <a:path extrusionOk="0" h="1356" w="11689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8" name="Google Shape;10588;p86"/>
            <p:cNvSpPr/>
            <p:nvPr/>
          </p:nvSpPr>
          <p:spPr>
            <a:xfrm>
              <a:off x="-5610775" y="3991275"/>
              <a:ext cx="292225" cy="189050"/>
            </a:xfrm>
            <a:custGeom>
              <a:rect b="b" l="l" r="r" t="t"/>
              <a:pathLst>
                <a:path extrusionOk="0" h="7562" w="11689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9" name="Google Shape;10589;p86"/>
            <p:cNvSpPr/>
            <p:nvPr/>
          </p:nvSpPr>
          <p:spPr>
            <a:xfrm>
              <a:off x="-5546975" y="4250400"/>
              <a:ext cx="160700" cy="33100"/>
            </a:xfrm>
            <a:custGeom>
              <a:rect b="b" l="l" r="r" t="t"/>
              <a:pathLst>
                <a:path extrusionOk="0" h="1324" w="6428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90" name="Google Shape;10590;p86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10591" name="Google Shape;10591;p86"/>
            <p:cNvSpPr/>
            <p:nvPr/>
          </p:nvSpPr>
          <p:spPr>
            <a:xfrm>
              <a:off x="-3603925" y="335565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2" name="Google Shape;10592;p86"/>
            <p:cNvSpPr/>
            <p:nvPr/>
          </p:nvSpPr>
          <p:spPr>
            <a:xfrm>
              <a:off x="-3586600" y="3305250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3" name="Google Shape;10593;p86"/>
            <p:cNvSpPr/>
            <p:nvPr/>
          </p:nvSpPr>
          <p:spPr>
            <a:xfrm>
              <a:off x="-3768700" y="3253275"/>
              <a:ext cx="301850" cy="291150"/>
            </a:xfrm>
            <a:custGeom>
              <a:rect b="b" l="l" r="r" t="t"/>
              <a:pathLst>
                <a:path extrusionOk="0" h="11646" w="12074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94" name="Google Shape;10594;p86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10595" name="Google Shape;10595;p86"/>
            <p:cNvSpPr/>
            <p:nvPr/>
          </p:nvSpPr>
          <p:spPr>
            <a:xfrm>
              <a:off x="-3665972" y="36809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6" name="Google Shape;10596;p86"/>
            <p:cNvSpPr/>
            <p:nvPr/>
          </p:nvSpPr>
          <p:spPr>
            <a:xfrm>
              <a:off x="-3808700" y="3664400"/>
              <a:ext cx="296175" cy="239475"/>
            </a:xfrm>
            <a:custGeom>
              <a:rect b="b" l="l" r="r" t="t"/>
              <a:pathLst>
                <a:path extrusionOk="0" h="9579" w="11847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7" name="Google Shape;10597;p86"/>
            <p:cNvSpPr/>
            <p:nvPr/>
          </p:nvSpPr>
          <p:spPr>
            <a:xfrm>
              <a:off x="-3718359" y="3628950"/>
              <a:ext cx="155975" cy="156775"/>
            </a:xfrm>
            <a:custGeom>
              <a:rect b="b" l="l" r="r" t="t"/>
              <a:pathLst>
                <a:path extrusionOk="0" h="6271" w="6239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98" name="Google Shape;10598;p86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10599" name="Google Shape;10599;p86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0" name="Google Shape;10600;p86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1" name="Google Shape;10601;p86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2" name="Google Shape;10602;p86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3" name="Google Shape;10603;p86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04" name="Google Shape;10604;p86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10605" name="Google Shape;10605;p86"/>
            <p:cNvSpPr/>
            <p:nvPr/>
          </p:nvSpPr>
          <p:spPr>
            <a:xfrm>
              <a:off x="-1951475" y="3325050"/>
              <a:ext cx="51225" cy="119250"/>
            </a:xfrm>
            <a:custGeom>
              <a:rect b="b" l="l" r="r" t="t"/>
              <a:pathLst>
                <a:path extrusionOk="0" h="4770" w="2049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6" name="Google Shape;10606;p86"/>
            <p:cNvSpPr/>
            <p:nvPr/>
          </p:nvSpPr>
          <p:spPr>
            <a:xfrm>
              <a:off x="-1711250" y="3273100"/>
              <a:ext cx="51650" cy="221725"/>
            </a:xfrm>
            <a:custGeom>
              <a:rect b="b" l="l" r="r" t="t"/>
              <a:pathLst>
                <a:path extrusionOk="0" h="8869" w="2066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7" name="Google Shape;10607;p86"/>
            <p:cNvSpPr/>
            <p:nvPr/>
          </p:nvSpPr>
          <p:spPr>
            <a:xfrm>
              <a:off x="-1886900" y="3296575"/>
              <a:ext cx="156775" cy="199300"/>
            </a:xfrm>
            <a:custGeom>
              <a:rect b="b" l="l" r="r" t="t"/>
              <a:pathLst>
                <a:path extrusionOk="0" h="7972" w="6271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08" name="Google Shape;10608;p86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10609" name="Google Shape;10609;p86"/>
            <p:cNvSpPr/>
            <p:nvPr/>
          </p:nvSpPr>
          <p:spPr>
            <a:xfrm>
              <a:off x="-1951475" y="3597450"/>
              <a:ext cx="170925" cy="34675"/>
            </a:xfrm>
            <a:custGeom>
              <a:rect b="b" l="l" r="r" t="t"/>
              <a:pathLst>
                <a:path extrusionOk="0"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0" name="Google Shape;10610;p86"/>
            <p:cNvSpPr/>
            <p:nvPr/>
          </p:nvSpPr>
          <p:spPr>
            <a:xfrm>
              <a:off x="-1949900" y="3648650"/>
              <a:ext cx="171725" cy="173300"/>
            </a:xfrm>
            <a:custGeom>
              <a:rect b="b" l="l" r="r" t="t"/>
              <a:pathLst>
                <a:path extrusionOk="0"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1" name="Google Shape;10611;p86"/>
            <p:cNvSpPr/>
            <p:nvPr/>
          </p:nvSpPr>
          <p:spPr>
            <a:xfrm>
              <a:off x="-1951475" y="3838475"/>
              <a:ext cx="170925" cy="50425"/>
            </a:xfrm>
            <a:custGeom>
              <a:rect b="b" l="l" r="r" t="t"/>
              <a:pathLst>
                <a:path extrusionOk="0"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2" name="Google Shape;10612;p86"/>
            <p:cNvSpPr/>
            <p:nvPr/>
          </p:nvSpPr>
          <p:spPr>
            <a:xfrm>
              <a:off x="-1912900" y="3675825"/>
              <a:ext cx="256800" cy="202825"/>
            </a:xfrm>
            <a:custGeom>
              <a:rect b="b" l="l" r="r" t="t"/>
              <a:pathLst>
                <a:path extrusionOk="0"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13" name="Google Shape;10613;p86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10614" name="Google Shape;10614;p86"/>
            <p:cNvSpPr/>
            <p:nvPr/>
          </p:nvSpPr>
          <p:spPr>
            <a:xfrm>
              <a:off x="-1960150" y="3956600"/>
              <a:ext cx="308775" cy="51275"/>
            </a:xfrm>
            <a:custGeom>
              <a:rect b="b" l="l" r="r" t="t"/>
              <a:pathLst>
                <a:path extrusionOk="0" h="2051" w="12351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5" name="Google Shape;10615;p86"/>
            <p:cNvSpPr/>
            <p:nvPr/>
          </p:nvSpPr>
          <p:spPr>
            <a:xfrm>
              <a:off x="-1934950" y="4025925"/>
              <a:ext cx="256000" cy="222125"/>
            </a:xfrm>
            <a:custGeom>
              <a:rect b="b" l="l" r="r" t="t"/>
              <a:pathLst>
                <a:path extrusionOk="0" h="8885" w="1024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16" name="Google Shape;10616;p86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10617" name="Google Shape;10617;p86"/>
            <p:cNvSpPr/>
            <p:nvPr/>
          </p:nvSpPr>
          <p:spPr>
            <a:xfrm>
              <a:off x="-804700" y="3467500"/>
              <a:ext cx="85875" cy="51225"/>
            </a:xfrm>
            <a:custGeom>
              <a:rect b="b" l="l" r="r" t="t"/>
              <a:pathLst>
                <a:path extrusionOk="0" h="2049" w="3435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8" name="Google Shape;10618;p86"/>
            <p:cNvSpPr/>
            <p:nvPr/>
          </p:nvSpPr>
          <p:spPr>
            <a:xfrm>
              <a:off x="-710975" y="34667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9" name="Google Shape;10619;p86"/>
            <p:cNvSpPr/>
            <p:nvPr/>
          </p:nvSpPr>
          <p:spPr>
            <a:xfrm>
              <a:off x="-667650" y="33123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0" name="Google Shape;10620;p86"/>
            <p:cNvSpPr/>
            <p:nvPr/>
          </p:nvSpPr>
          <p:spPr>
            <a:xfrm>
              <a:off x="-683400" y="3347775"/>
              <a:ext cx="48050" cy="16575"/>
            </a:xfrm>
            <a:custGeom>
              <a:rect b="b" l="l" r="r" t="t"/>
              <a:pathLst>
                <a:path extrusionOk="0" h="663" w="1922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1" name="Google Shape;10621;p86"/>
            <p:cNvSpPr/>
            <p:nvPr/>
          </p:nvSpPr>
          <p:spPr>
            <a:xfrm>
              <a:off x="-735400" y="3261925"/>
              <a:ext cx="153625" cy="187875"/>
            </a:xfrm>
            <a:custGeom>
              <a:rect b="b" l="l" r="r" t="t"/>
              <a:pathLst>
                <a:path extrusionOk="0" h="7515" w="6145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2" name="Google Shape;10622;p86"/>
            <p:cNvSpPr/>
            <p:nvPr/>
          </p:nvSpPr>
          <p:spPr>
            <a:xfrm>
              <a:off x="-804700" y="3226500"/>
              <a:ext cx="118175" cy="170925"/>
            </a:xfrm>
            <a:custGeom>
              <a:rect b="b" l="l" r="r" t="t"/>
              <a:pathLst>
                <a:path extrusionOk="0" h="6837" w="4727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3" name="Google Shape;10623;p86"/>
            <p:cNvSpPr/>
            <p:nvPr/>
          </p:nvSpPr>
          <p:spPr>
            <a:xfrm>
              <a:off x="-630625" y="3226500"/>
              <a:ext cx="118150" cy="170950"/>
            </a:xfrm>
            <a:custGeom>
              <a:rect b="b" l="l" r="r" t="t"/>
              <a:pathLst>
                <a:path extrusionOk="0" h="6838" w="4726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24" name="Google Shape;10624;p86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10625" name="Google Shape;10625;p86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6" name="Google Shape;10626;p86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7" name="Google Shape;10627;p86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28" name="Google Shape;10628;p86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10629" name="Google Shape;10629;p86"/>
            <p:cNvSpPr/>
            <p:nvPr/>
          </p:nvSpPr>
          <p:spPr>
            <a:xfrm>
              <a:off x="-5246900" y="3766400"/>
              <a:ext cx="58300" cy="55150"/>
            </a:xfrm>
            <a:custGeom>
              <a:rect b="b" l="l" r="r" t="t"/>
              <a:pathLst>
                <a:path extrusionOk="0" h="2206" w="2332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0" name="Google Shape;10630;p86"/>
            <p:cNvSpPr/>
            <p:nvPr/>
          </p:nvSpPr>
          <p:spPr>
            <a:xfrm>
              <a:off x="-5216175" y="3795550"/>
              <a:ext cx="58300" cy="55950"/>
            </a:xfrm>
            <a:custGeom>
              <a:rect b="b" l="l" r="r" t="t"/>
              <a:pathLst>
                <a:path extrusionOk="0" h="2238" w="2332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1" name="Google Shape;10631;p86"/>
            <p:cNvSpPr/>
            <p:nvPr/>
          </p:nvSpPr>
          <p:spPr>
            <a:xfrm>
              <a:off x="-5185475" y="3826250"/>
              <a:ext cx="57525" cy="55750"/>
            </a:xfrm>
            <a:custGeom>
              <a:rect b="b" l="l" r="r" t="t"/>
              <a:pathLst>
                <a:path extrusionOk="0" h="2230" w="2301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2" name="Google Shape;10632;p86"/>
            <p:cNvSpPr/>
            <p:nvPr/>
          </p:nvSpPr>
          <p:spPr>
            <a:xfrm>
              <a:off x="-5156325" y="3856375"/>
              <a:ext cx="58300" cy="55750"/>
            </a:xfrm>
            <a:custGeom>
              <a:rect b="b" l="l" r="r" t="t"/>
              <a:pathLst>
                <a:path extrusionOk="0" h="2230" w="2332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3" name="Google Shape;10633;p86"/>
            <p:cNvSpPr/>
            <p:nvPr/>
          </p:nvSpPr>
          <p:spPr>
            <a:xfrm>
              <a:off x="-5105925" y="3886525"/>
              <a:ext cx="37050" cy="37425"/>
            </a:xfrm>
            <a:custGeom>
              <a:rect b="b" l="l" r="r" t="t"/>
              <a:pathLst>
                <a:path extrusionOk="0" h="1497" w="1482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4" name="Google Shape;10634;p86"/>
            <p:cNvSpPr/>
            <p:nvPr/>
          </p:nvSpPr>
          <p:spPr>
            <a:xfrm>
              <a:off x="-5254775" y="3648050"/>
              <a:ext cx="278050" cy="248325"/>
            </a:xfrm>
            <a:custGeom>
              <a:rect b="b" l="l" r="r" t="t"/>
              <a:pathLst>
                <a:path extrusionOk="0" h="9933" w="11122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5" name="Google Shape;10635;p86"/>
            <p:cNvSpPr/>
            <p:nvPr/>
          </p:nvSpPr>
          <p:spPr>
            <a:xfrm>
              <a:off x="-5163425" y="3631325"/>
              <a:ext cx="205600" cy="150450"/>
            </a:xfrm>
            <a:custGeom>
              <a:rect b="b" l="l" r="r" t="t"/>
              <a:pathLst>
                <a:path extrusionOk="0" h="6018" w="8224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6" name="Google Shape;10636;p86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10637" name="Google Shape;10637;p86"/>
            <p:cNvSpPr/>
            <p:nvPr/>
          </p:nvSpPr>
          <p:spPr>
            <a:xfrm>
              <a:off x="-5179950" y="4198400"/>
              <a:ext cx="145725" cy="85100"/>
            </a:xfrm>
            <a:custGeom>
              <a:rect b="b" l="l" r="r" t="t"/>
              <a:pathLst>
                <a:path extrusionOk="0" h="3404" w="5829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8" name="Google Shape;10638;p86"/>
            <p:cNvSpPr/>
            <p:nvPr/>
          </p:nvSpPr>
          <p:spPr>
            <a:xfrm>
              <a:off x="-5203575" y="41291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9" name="Google Shape;10639;p86"/>
            <p:cNvSpPr/>
            <p:nvPr/>
          </p:nvSpPr>
          <p:spPr>
            <a:xfrm>
              <a:off x="-5251625" y="3991275"/>
              <a:ext cx="291450" cy="172500"/>
            </a:xfrm>
            <a:custGeom>
              <a:rect b="b" l="l" r="r" t="t"/>
              <a:pathLst>
                <a:path extrusionOk="0" h="6900" w="11658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0" name="Google Shape;10640;p86"/>
            <p:cNvSpPr/>
            <p:nvPr/>
          </p:nvSpPr>
          <p:spPr>
            <a:xfrm>
              <a:off x="-5139775" y="4096025"/>
              <a:ext cx="65400" cy="17350"/>
            </a:xfrm>
            <a:custGeom>
              <a:rect b="b" l="l" r="r" t="t"/>
              <a:pathLst>
                <a:path extrusionOk="0" h="694" w="2616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1" name="Google Shape;10641;p86"/>
            <p:cNvSpPr/>
            <p:nvPr/>
          </p:nvSpPr>
          <p:spPr>
            <a:xfrm>
              <a:off x="-5122450" y="404482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2" name="Google Shape;10642;p86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10643" name="Google Shape;10643;p86"/>
            <p:cNvSpPr/>
            <p:nvPr/>
          </p:nvSpPr>
          <p:spPr>
            <a:xfrm>
              <a:off x="-3365275" y="3253275"/>
              <a:ext cx="222150" cy="291425"/>
            </a:xfrm>
            <a:custGeom>
              <a:rect b="b" l="l" r="r" t="t"/>
              <a:pathLst>
                <a:path extrusionOk="0" h="11657" w="8886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4" name="Google Shape;10644;p86"/>
            <p:cNvSpPr/>
            <p:nvPr/>
          </p:nvSpPr>
          <p:spPr>
            <a:xfrm>
              <a:off x="-3314075" y="3476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5" name="Google Shape;10645;p86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10646" name="Google Shape;10646;p86"/>
            <p:cNvSpPr/>
            <p:nvPr/>
          </p:nvSpPr>
          <p:spPr>
            <a:xfrm>
              <a:off x="-3383375" y="3611625"/>
              <a:ext cx="258350" cy="85175"/>
            </a:xfrm>
            <a:custGeom>
              <a:rect b="b" l="l" r="r" t="t"/>
              <a:pathLst>
                <a:path extrusionOk="0" h="3407" w="10334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7" name="Google Shape;10647;p86"/>
            <p:cNvSpPr/>
            <p:nvPr/>
          </p:nvSpPr>
          <p:spPr>
            <a:xfrm>
              <a:off x="-3362900" y="3716375"/>
              <a:ext cx="218200" cy="188275"/>
            </a:xfrm>
            <a:custGeom>
              <a:rect b="b" l="l" r="r" t="t"/>
              <a:pathLst>
                <a:path extrusionOk="0" h="7531" w="8728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8" name="Google Shape;10648;p86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10649" name="Google Shape;10649;p86"/>
            <p:cNvSpPr/>
            <p:nvPr/>
          </p:nvSpPr>
          <p:spPr>
            <a:xfrm>
              <a:off x="-3246325" y="4032225"/>
              <a:ext cx="29950" cy="42550"/>
            </a:xfrm>
            <a:custGeom>
              <a:rect b="b" l="l" r="r" t="t"/>
              <a:pathLst>
                <a:path extrusionOk="0" h="1702" w="1198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0" name="Google Shape;10650;p86"/>
            <p:cNvSpPr/>
            <p:nvPr/>
          </p:nvSpPr>
          <p:spPr>
            <a:xfrm>
              <a:off x="-3291225" y="4034575"/>
              <a:ext cx="40975" cy="40200"/>
            </a:xfrm>
            <a:custGeom>
              <a:rect b="b" l="l" r="r" t="t"/>
              <a:pathLst>
                <a:path extrusionOk="0" h="1608" w="1639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1" name="Google Shape;10651;p86"/>
            <p:cNvSpPr/>
            <p:nvPr/>
          </p:nvSpPr>
          <p:spPr>
            <a:xfrm>
              <a:off x="-3347950" y="3971575"/>
              <a:ext cx="188275" cy="291450"/>
            </a:xfrm>
            <a:custGeom>
              <a:rect b="b" l="l" r="r" t="t"/>
              <a:pathLst>
                <a:path extrusionOk="0" h="11658" w="7531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2" name="Google Shape;10652;p86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10653" name="Google Shape;10653;p86"/>
            <p:cNvSpPr/>
            <p:nvPr/>
          </p:nvSpPr>
          <p:spPr>
            <a:xfrm>
              <a:off x="-1489150" y="3306825"/>
              <a:ext cx="85875" cy="33100"/>
            </a:xfrm>
            <a:custGeom>
              <a:rect b="b" l="l" r="r" t="t"/>
              <a:pathLst>
                <a:path extrusionOk="0" h="1324" w="3435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4" name="Google Shape;10654;p86"/>
            <p:cNvSpPr/>
            <p:nvPr/>
          </p:nvSpPr>
          <p:spPr>
            <a:xfrm>
              <a:off x="-1506475" y="3316275"/>
              <a:ext cx="46500" cy="67750"/>
            </a:xfrm>
            <a:custGeom>
              <a:rect b="b" l="l" r="r" t="t"/>
              <a:pathLst>
                <a:path extrusionOk="0" h="2710" w="186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5" name="Google Shape;10655;p86"/>
            <p:cNvSpPr/>
            <p:nvPr/>
          </p:nvSpPr>
          <p:spPr>
            <a:xfrm>
              <a:off x="-1575775" y="3238300"/>
              <a:ext cx="258350" cy="293025"/>
            </a:xfrm>
            <a:custGeom>
              <a:rect b="b" l="l" r="r" t="t"/>
              <a:pathLst>
                <a:path extrusionOk="0" h="11721" w="10334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6" name="Google Shape;10656;p86"/>
            <p:cNvSpPr/>
            <p:nvPr/>
          </p:nvSpPr>
          <p:spPr>
            <a:xfrm>
              <a:off x="-1489150" y="3360375"/>
              <a:ext cx="85875" cy="32325"/>
            </a:xfrm>
            <a:custGeom>
              <a:rect b="b" l="l" r="r" t="t"/>
              <a:pathLst>
                <a:path extrusionOk="0" h="1293" w="3435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7" name="Google Shape;10657;p86"/>
            <p:cNvSpPr/>
            <p:nvPr/>
          </p:nvSpPr>
          <p:spPr>
            <a:xfrm>
              <a:off x="-1431650" y="3316275"/>
              <a:ext cx="44925" cy="67750"/>
            </a:xfrm>
            <a:custGeom>
              <a:rect b="b" l="l" r="r" t="t"/>
              <a:pathLst>
                <a:path extrusionOk="0" h="2710" w="1797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8" name="Google Shape;10658;p86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10659" name="Google Shape;10659;p86"/>
            <p:cNvSpPr/>
            <p:nvPr/>
          </p:nvSpPr>
          <p:spPr>
            <a:xfrm>
              <a:off x="-1509625" y="3597475"/>
              <a:ext cx="211900" cy="207150"/>
            </a:xfrm>
            <a:custGeom>
              <a:rect b="b" l="l" r="r" t="t"/>
              <a:pathLst>
                <a:path extrusionOk="0" h="8286" w="8476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0" name="Google Shape;10660;p86"/>
            <p:cNvSpPr/>
            <p:nvPr/>
          </p:nvSpPr>
          <p:spPr>
            <a:xfrm>
              <a:off x="-1541125" y="3719125"/>
              <a:ext cx="120525" cy="118275"/>
            </a:xfrm>
            <a:custGeom>
              <a:rect b="b" l="l" r="r" t="t"/>
              <a:pathLst>
                <a:path extrusionOk="0" h="4731" w="4821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1" name="Google Shape;10661;p86"/>
            <p:cNvSpPr/>
            <p:nvPr/>
          </p:nvSpPr>
          <p:spPr>
            <a:xfrm>
              <a:off x="-1591550" y="3668825"/>
              <a:ext cx="222925" cy="223225"/>
            </a:xfrm>
            <a:custGeom>
              <a:rect b="b" l="l" r="r" t="t"/>
              <a:pathLst>
                <a:path extrusionOk="0" h="8929" w="8917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2" name="Google Shape;10662;p86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10663" name="Google Shape;10663;p86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4" name="Google Shape;10664;p86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5" name="Google Shape;10665;p86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6" name="Google Shape;10666;p86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7" name="Google Shape;10667;p86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10668" name="Google Shape;10668;p86"/>
            <p:cNvSpPr/>
            <p:nvPr/>
          </p:nvSpPr>
          <p:spPr>
            <a:xfrm>
              <a:off x="-692850" y="3699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9" name="Google Shape;10669;p86"/>
            <p:cNvSpPr/>
            <p:nvPr/>
          </p:nvSpPr>
          <p:spPr>
            <a:xfrm>
              <a:off x="-777925" y="3612425"/>
              <a:ext cx="204800" cy="34675"/>
            </a:xfrm>
            <a:custGeom>
              <a:rect b="b" l="l" r="r" t="t"/>
              <a:pathLst>
                <a:path extrusionOk="0" h="1387" w="8192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0" name="Google Shape;10670;p86"/>
            <p:cNvSpPr/>
            <p:nvPr/>
          </p:nvSpPr>
          <p:spPr>
            <a:xfrm>
              <a:off x="-727525" y="3699050"/>
              <a:ext cx="17375" cy="17350"/>
            </a:xfrm>
            <a:custGeom>
              <a:rect b="b" l="l" r="r" t="t"/>
              <a:pathLst>
                <a:path extrusionOk="0" h="694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1" name="Google Shape;10671;p86"/>
            <p:cNvSpPr/>
            <p:nvPr/>
          </p:nvSpPr>
          <p:spPr>
            <a:xfrm>
              <a:off x="-778700" y="3664400"/>
              <a:ext cx="205575" cy="102425"/>
            </a:xfrm>
            <a:custGeom>
              <a:rect b="b" l="l" r="r" t="t"/>
              <a:pathLst>
                <a:path extrusionOk="0" h="4097" w="8223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2" name="Google Shape;10672;p86"/>
            <p:cNvSpPr/>
            <p:nvPr/>
          </p:nvSpPr>
          <p:spPr>
            <a:xfrm>
              <a:off x="-659775" y="3835325"/>
              <a:ext cx="137850" cy="69325"/>
            </a:xfrm>
            <a:custGeom>
              <a:rect b="b" l="l" r="r" t="t"/>
              <a:pathLst>
                <a:path extrusionOk="0" h="2773" w="5514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3" name="Google Shape;10673;p86"/>
            <p:cNvSpPr/>
            <p:nvPr/>
          </p:nvSpPr>
          <p:spPr>
            <a:xfrm>
              <a:off x="-658200" y="3669925"/>
              <a:ext cx="136275" cy="148875"/>
            </a:xfrm>
            <a:custGeom>
              <a:rect b="b" l="l" r="r" t="t"/>
              <a:pathLst>
                <a:path extrusionOk="0" h="5955" w="5451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74" name="Google Shape;10674;p86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10675" name="Google Shape;10675;p86"/>
            <p:cNvSpPr/>
            <p:nvPr/>
          </p:nvSpPr>
          <p:spPr>
            <a:xfrm>
              <a:off x="7891642" y="1678585"/>
              <a:ext cx="23354" cy="23333"/>
            </a:xfrm>
            <a:custGeom>
              <a:rect b="b" l="l" r="r" t="t"/>
              <a:pathLst>
                <a:path extrusionOk="0" h="1118" w="1119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6" name="Google Shape;10676;p86"/>
            <p:cNvSpPr/>
            <p:nvPr/>
          </p:nvSpPr>
          <p:spPr>
            <a:xfrm>
              <a:off x="7728464" y="1561258"/>
              <a:ext cx="349719" cy="397866"/>
            </a:xfrm>
            <a:custGeom>
              <a:rect b="b" l="l" r="r" t="t"/>
              <a:pathLst>
                <a:path extrusionOk="0" h="19064" w="16757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77" name="Google Shape;10677;p86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10678" name="Google Shape;10678;p86"/>
            <p:cNvSpPr/>
            <p:nvPr/>
          </p:nvSpPr>
          <p:spPr>
            <a:xfrm>
              <a:off x="5713589" y="1812337"/>
              <a:ext cx="38443" cy="39653"/>
            </a:xfrm>
            <a:custGeom>
              <a:rect b="b" l="l" r="r" t="t"/>
              <a:pathLst>
                <a:path extrusionOk="0" h="1900" w="1842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9" name="Google Shape;10679;p86"/>
            <p:cNvSpPr/>
            <p:nvPr/>
          </p:nvSpPr>
          <p:spPr>
            <a:xfrm>
              <a:off x="5830124" y="1789047"/>
              <a:ext cx="38505" cy="39653"/>
            </a:xfrm>
            <a:custGeom>
              <a:rect b="b" l="l" r="r" t="t"/>
              <a:pathLst>
                <a:path extrusionOk="0" h="1900" w="1845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0" name="Google Shape;10680;p86"/>
            <p:cNvSpPr/>
            <p:nvPr/>
          </p:nvSpPr>
          <p:spPr>
            <a:xfrm>
              <a:off x="5611350" y="1561258"/>
              <a:ext cx="397907" cy="397866"/>
            </a:xfrm>
            <a:custGeom>
              <a:rect b="b" l="l" r="r" t="t"/>
              <a:pathLst>
                <a:path extrusionOk="0" h="19064" w="19066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1" name="Google Shape;10681;p86"/>
            <p:cNvSpPr/>
            <p:nvPr/>
          </p:nvSpPr>
          <p:spPr>
            <a:xfrm>
              <a:off x="5775341" y="1669507"/>
              <a:ext cx="93247" cy="41531"/>
            </a:xfrm>
            <a:custGeom>
              <a:rect b="b" l="l" r="r" t="t"/>
              <a:pathLst>
                <a:path extrusionOk="0" h="1990" w="4468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82" name="Google Shape;10682;p86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10683" name="Google Shape;10683;p86"/>
            <p:cNvSpPr/>
            <p:nvPr/>
          </p:nvSpPr>
          <p:spPr>
            <a:xfrm>
              <a:off x="6281298" y="1707719"/>
              <a:ext cx="58290" cy="151579"/>
            </a:xfrm>
            <a:custGeom>
              <a:rect b="b" l="l" r="r" t="t"/>
              <a:pathLst>
                <a:path extrusionOk="0" h="7263" w="2793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4" name="Google Shape;10684;p86"/>
            <p:cNvSpPr/>
            <p:nvPr/>
          </p:nvSpPr>
          <p:spPr>
            <a:xfrm>
              <a:off x="6480225" y="1742675"/>
              <a:ext cx="58269" cy="58332"/>
            </a:xfrm>
            <a:custGeom>
              <a:rect b="b" l="l" r="r" t="t"/>
              <a:pathLst>
                <a:path extrusionOk="0" h="2795" w="2792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5" name="Google Shape;10685;p86"/>
            <p:cNvSpPr/>
            <p:nvPr/>
          </p:nvSpPr>
          <p:spPr>
            <a:xfrm>
              <a:off x="6352004" y="1661097"/>
              <a:ext cx="129206" cy="198202"/>
            </a:xfrm>
            <a:custGeom>
              <a:rect b="b" l="l" r="r" t="t"/>
              <a:pathLst>
                <a:path extrusionOk="0" h="9497" w="6191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6" name="Google Shape;10686;p86"/>
            <p:cNvSpPr/>
            <p:nvPr/>
          </p:nvSpPr>
          <p:spPr>
            <a:xfrm>
              <a:off x="6140660" y="1661097"/>
              <a:ext cx="129185" cy="198202"/>
            </a:xfrm>
            <a:custGeom>
              <a:rect b="b" l="l" r="r" t="t"/>
              <a:pathLst>
                <a:path extrusionOk="0" h="9497" w="619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87" name="Google Shape;10687;p86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10688" name="Google Shape;10688;p86"/>
            <p:cNvSpPr/>
            <p:nvPr/>
          </p:nvSpPr>
          <p:spPr>
            <a:xfrm>
              <a:off x="6950454" y="1655253"/>
              <a:ext cx="23312" cy="23354"/>
            </a:xfrm>
            <a:custGeom>
              <a:rect b="b" l="l" r="r" t="t"/>
              <a:pathLst>
                <a:path extrusionOk="0" h="1119" w="1117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9" name="Google Shape;10689;p86"/>
            <p:cNvSpPr/>
            <p:nvPr/>
          </p:nvSpPr>
          <p:spPr>
            <a:xfrm>
              <a:off x="6740633" y="1725228"/>
              <a:ext cx="36919" cy="39632"/>
            </a:xfrm>
            <a:custGeom>
              <a:rect b="b" l="l" r="r" t="t"/>
              <a:pathLst>
                <a:path extrusionOk="0" h="1899" w="1769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0" name="Google Shape;10690;p86"/>
            <p:cNvSpPr/>
            <p:nvPr/>
          </p:nvSpPr>
          <p:spPr>
            <a:xfrm>
              <a:off x="6763944" y="1725228"/>
              <a:ext cx="209827" cy="139892"/>
            </a:xfrm>
            <a:custGeom>
              <a:rect b="b" l="l" r="r" t="t"/>
              <a:pathLst>
                <a:path extrusionOk="0" h="6703" w="10054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1" name="Google Shape;10691;p86"/>
            <p:cNvSpPr/>
            <p:nvPr/>
          </p:nvSpPr>
          <p:spPr>
            <a:xfrm>
              <a:off x="6669907" y="1561258"/>
              <a:ext cx="397907" cy="397866"/>
            </a:xfrm>
            <a:custGeom>
              <a:rect b="b" l="l" r="r" t="t"/>
              <a:pathLst>
                <a:path extrusionOk="0" h="19064" w="19066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2" name="Google Shape;10692;p86"/>
            <p:cNvSpPr/>
            <p:nvPr/>
          </p:nvSpPr>
          <p:spPr>
            <a:xfrm>
              <a:off x="6960158" y="1725228"/>
              <a:ext cx="36940" cy="39632"/>
            </a:xfrm>
            <a:custGeom>
              <a:rect b="b" l="l" r="r" t="t"/>
              <a:pathLst>
                <a:path extrusionOk="0" h="1899" w="177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3" name="Google Shape;10693;p86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10694" name="Google Shape;10694;p86"/>
            <p:cNvSpPr/>
            <p:nvPr/>
          </p:nvSpPr>
          <p:spPr>
            <a:xfrm>
              <a:off x="7363167" y="1701896"/>
              <a:ext cx="69935" cy="69977"/>
            </a:xfrm>
            <a:custGeom>
              <a:rect b="b" l="l" r="r" t="t"/>
              <a:pathLst>
                <a:path extrusionOk="0" h="3353" w="3351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5" name="Google Shape;10695;p86"/>
            <p:cNvSpPr/>
            <p:nvPr/>
          </p:nvSpPr>
          <p:spPr>
            <a:xfrm>
              <a:off x="7316523" y="1655253"/>
              <a:ext cx="163203" cy="209869"/>
            </a:xfrm>
            <a:custGeom>
              <a:rect b="b" l="l" r="r" t="t"/>
              <a:pathLst>
                <a:path extrusionOk="0" h="10056" w="782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6" name="Google Shape;10696;p86"/>
            <p:cNvSpPr/>
            <p:nvPr/>
          </p:nvSpPr>
          <p:spPr>
            <a:xfrm>
              <a:off x="7199196" y="1561258"/>
              <a:ext cx="397866" cy="397866"/>
            </a:xfrm>
            <a:custGeom>
              <a:rect b="b" l="l" r="r" t="t"/>
              <a:pathLst>
                <a:path extrusionOk="0" h="19064" w="19064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7" name="Google Shape;10697;p86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10698" name="Google Shape;10698;p86"/>
            <p:cNvSpPr/>
            <p:nvPr/>
          </p:nvSpPr>
          <p:spPr>
            <a:xfrm>
              <a:off x="3561652" y="1848954"/>
              <a:ext cx="59646" cy="74506"/>
            </a:xfrm>
            <a:custGeom>
              <a:rect b="b" l="l" r="r" t="t"/>
              <a:pathLst>
                <a:path extrusionOk="0" h="3570" w="2858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9" name="Google Shape;10699;p86"/>
            <p:cNvSpPr/>
            <p:nvPr/>
          </p:nvSpPr>
          <p:spPr>
            <a:xfrm>
              <a:off x="3386036" y="1746339"/>
              <a:ext cx="397907" cy="279762"/>
            </a:xfrm>
            <a:custGeom>
              <a:rect b="b" l="l" r="r" t="t"/>
              <a:pathLst>
                <a:path extrusionOk="0" h="13405" w="19066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0" name="Google Shape;10700;p86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10701" name="Google Shape;10701;p86"/>
            <p:cNvSpPr/>
            <p:nvPr/>
          </p:nvSpPr>
          <p:spPr>
            <a:xfrm>
              <a:off x="4417380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2" name="Google Shape;10702;p86"/>
            <p:cNvSpPr/>
            <p:nvPr/>
          </p:nvSpPr>
          <p:spPr>
            <a:xfrm>
              <a:off x="4492363" y="1768878"/>
              <a:ext cx="248270" cy="234704"/>
            </a:xfrm>
            <a:custGeom>
              <a:rect b="b" l="l" r="r" t="t"/>
              <a:pathLst>
                <a:path extrusionOk="0" h="11246" w="11896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3" name="Google Shape;10703;p86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10704" name="Google Shape;10704;p86"/>
            <p:cNvSpPr/>
            <p:nvPr/>
          </p:nvSpPr>
          <p:spPr>
            <a:xfrm>
              <a:off x="2994590" y="1833740"/>
              <a:ext cx="148657" cy="81685"/>
            </a:xfrm>
            <a:custGeom>
              <a:rect b="b" l="l" r="r" t="t"/>
              <a:pathLst>
                <a:path extrusionOk="0" h="3914" w="7123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5" name="Google Shape;10705;p86"/>
            <p:cNvSpPr/>
            <p:nvPr/>
          </p:nvSpPr>
          <p:spPr>
            <a:xfrm>
              <a:off x="2869999" y="1687279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6" name="Google Shape;10706;p86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10707" name="Google Shape;10707;p86"/>
            <p:cNvSpPr/>
            <p:nvPr/>
          </p:nvSpPr>
          <p:spPr>
            <a:xfrm>
              <a:off x="4023345" y="1785845"/>
              <a:ext cx="156275" cy="200269"/>
            </a:xfrm>
            <a:custGeom>
              <a:rect b="b" l="l" r="r" t="t"/>
              <a:pathLst>
                <a:path extrusionOk="0" h="9596" w="7488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8" name="Google Shape;10708;p86"/>
            <p:cNvSpPr/>
            <p:nvPr/>
          </p:nvSpPr>
          <p:spPr>
            <a:xfrm>
              <a:off x="3902887" y="1687655"/>
              <a:ext cx="397010" cy="397135"/>
            </a:xfrm>
            <a:custGeom>
              <a:rect b="b" l="l" r="r" t="t"/>
              <a:pathLst>
                <a:path extrusionOk="0" h="19029" w="19023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9" name="Google Shape;10709;p86"/>
          <p:cNvGrpSpPr/>
          <p:nvPr/>
        </p:nvGrpSpPr>
        <p:grpSpPr>
          <a:xfrm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10710" name="Google Shape;10710;p86"/>
            <p:cNvSpPr/>
            <p:nvPr/>
          </p:nvSpPr>
          <p:spPr>
            <a:xfrm>
              <a:off x="5071801" y="1766541"/>
              <a:ext cx="125867" cy="241215"/>
            </a:xfrm>
            <a:custGeom>
              <a:rect b="b" l="l" r="r" t="t"/>
              <a:pathLst>
                <a:path extrusionOk="0" h="11558" w="6031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1" name="Google Shape;10711;p86"/>
            <p:cNvSpPr/>
            <p:nvPr/>
          </p:nvSpPr>
          <p:spPr>
            <a:xfrm>
              <a:off x="4933458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2" name="Google Shape;10712;p86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10713" name="Google Shape;10713;p86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4" name="Google Shape;10714;p86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5" name="Google Shape;10715;p86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6" name="Google Shape;10716;p86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7" name="Google Shape;10717;p86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10718" name="Google Shape;10718;p86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9" name="Google Shape;10719;p86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20" name="Google Shape;10720;p86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10721" name="Google Shape;10721;p86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2" name="Google Shape;10722;p86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3" name="Google Shape;10723;p86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24" name="Google Shape;10724;p86"/>
          <p:cNvSpPr/>
          <p:nvPr/>
        </p:nvSpPr>
        <p:spPr>
          <a:xfrm>
            <a:off x="6879427" y="3343765"/>
            <a:ext cx="388846" cy="317145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25" name="Google Shape;10725;p86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10726" name="Google Shape;10726;p86"/>
            <p:cNvSpPr/>
            <p:nvPr/>
          </p:nvSpPr>
          <p:spPr>
            <a:xfrm>
              <a:off x="2492135" y="1827639"/>
              <a:ext cx="213667" cy="185326"/>
            </a:xfrm>
            <a:custGeom>
              <a:rect b="b" l="l" r="r" t="t"/>
              <a:pathLst>
                <a:path extrusionOk="0" h="8880" w="10238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7" name="Google Shape;10727;p86"/>
            <p:cNvSpPr/>
            <p:nvPr/>
          </p:nvSpPr>
          <p:spPr>
            <a:xfrm>
              <a:off x="2408992" y="1722875"/>
              <a:ext cx="397761" cy="397093"/>
            </a:xfrm>
            <a:custGeom>
              <a:rect b="b" l="l" r="r" t="t"/>
              <a:pathLst>
                <a:path extrusionOk="0" h="19027" w="19059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9" name="Google Shape;1859;p42"/>
          <p:cNvPicPr preferRelativeResize="0"/>
          <p:nvPr/>
        </p:nvPicPr>
        <p:blipFill rotWithShape="1">
          <a:blip r:embed="rId3">
            <a:alphaModFix/>
          </a:blip>
          <a:srcRect b="0" l="16533" r="16527" t="0"/>
          <a:stretch/>
        </p:blipFill>
        <p:spPr>
          <a:xfrm>
            <a:off x="326233" y="919766"/>
            <a:ext cx="3660900" cy="365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60" name="Google Shape;1860;p42"/>
          <p:cNvSpPr txBox="1"/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61" name="Google Shape;1861;p42"/>
          <p:cNvSpPr txBox="1"/>
          <p:nvPr>
            <p:ph idx="1" type="subTitle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it was named after the Roman messenger god, Mercury</a:t>
            </a:r>
            <a:endParaRPr/>
          </a:p>
        </p:txBody>
      </p:sp>
      <p:grpSp>
        <p:nvGrpSpPr>
          <p:cNvPr id="1862" name="Google Shape;1862;p42"/>
          <p:cNvGrpSpPr/>
          <p:nvPr/>
        </p:nvGrpSpPr>
        <p:grpSpPr>
          <a:xfrm>
            <a:off x="-1204808" y="-74100"/>
            <a:ext cx="4711079" cy="5464048"/>
            <a:chOff x="-1204808" y="-74100"/>
            <a:chExt cx="4711079" cy="5464048"/>
          </a:xfrm>
        </p:grpSpPr>
        <p:sp>
          <p:nvSpPr>
            <p:cNvPr id="1863" name="Google Shape;1863;p42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64" name="Google Shape;1864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5" name="Google Shape;1865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731" name="Shape 10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2" name="Google Shape;10732;p8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0" name="Google Shape;1870;p43"/>
          <p:cNvPicPr preferRelativeResize="0"/>
          <p:nvPr/>
        </p:nvPicPr>
        <p:blipFill rotWithShape="1">
          <a:blip r:embed="rId3">
            <a:alphaModFix/>
          </a:blip>
          <a:srcRect b="0" l="0" r="55436" t="0"/>
          <a:stretch/>
        </p:blipFill>
        <p:spPr>
          <a:xfrm>
            <a:off x="5031350" y="-5200"/>
            <a:ext cx="4138500" cy="522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1" name="Google Shape;1871;p43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1872" name="Google Shape;1872;p43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3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4" name="Google Shape;1874;p43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OUR COMPANY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75" name="Google Shape;1875;p43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0" lIns="91425" spcFirstLastPara="1" rIns="91425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Jupiter is a gas giant, the biggest planet in the Solar System and the fourth-brightest object in the night sky. It was named after the Roman god of the skies and lightning. This planet is composed mainly of hydrogen and helium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876" name="Google Shape;1876;p43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1877" name="Google Shape;1877;p43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3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3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43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1881" name="Google Shape;1881;p43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3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3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3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86" name="Google Shape;1886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1" name="Google Shape;18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539" y="1353057"/>
            <a:ext cx="1398600" cy="13989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892" name="Google Shape;18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457" y="1353057"/>
            <a:ext cx="1398600" cy="13989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893" name="Google Shape;189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6998" y="1353057"/>
            <a:ext cx="1398600" cy="13989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894" name="Google Shape;1894;p44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grpSp>
        <p:nvGrpSpPr>
          <p:cNvPr id="1895" name="Google Shape;1895;p44"/>
          <p:cNvGrpSpPr/>
          <p:nvPr/>
        </p:nvGrpSpPr>
        <p:grpSpPr>
          <a:xfrm>
            <a:off x="2440454" y="2198518"/>
            <a:ext cx="670711" cy="572733"/>
            <a:chOff x="2329725" y="1188750"/>
            <a:chExt cx="1083365" cy="925105"/>
          </a:xfrm>
        </p:grpSpPr>
        <p:sp>
          <p:nvSpPr>
            <p:cNvPr id="1896" name="Google Shape;1896;p44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4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8" name="Google Shape;1898;p44"/>
          <p:cNvGrpSpPr/>
          <p:nvPr/>
        </p:nvGrpSpPr>
        <p:grpSpPr>
          <a:xfrm>
            <a:off x="4767440" y="2198518"/>
            <a:ext cx="670711" cy="572733"/>
            <a:chOff x="2329725" y="1188750"/>
            <a:chExt cx="1083365" cy="925105"/>
          </a:xfrm>
        </p:grpSpPr>
        <p:sp>
          <p:nvSpPr>
            <p:cNvPr id="1899" name="Google Shape;1899;p44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4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1" name="Google Shape;1901;p44"/>
          <p:cNvGrpSpPr/>
          <p:nvPr/>
        </p:nvGrpSpPr>
        <p:grpSpPr>
          <a:xfrm>
            <a:off x="7399341" y="2198518"/>
            <a:ext cx="670711" cy="572733"/>
            <a:chOff x="2329725" y="1188750"/>
            <a:chExt cx="1083365" cy="925105"/>
          </a:xfrm>
        </p:grpSpPr>
        <p:sp>
          <p:nvSpPr>
            <p:cNvPr id="1902" name="Google Shape;1902;p44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4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4" name="Google Shape;1904;p44"/>
          <p:cNvSpPr txBox="1"/>
          <p:nvPr>
            <p:ph idx="1" type="subTitle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05" name="Google Shape;1905;p44"/>
          <p:cNvSpPr txBox="1"/>
          <p:nvPr>
            <p:ph idx="2" type="subTitle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J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06" name="Google Shape;1906;p44"/>
          <p:cNvSpPr txBox="1"/>
          <p:nvPr>
            <p:ph idx="3" type="subTitle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07" name="Google Shape;1907;p44"/>
          <p:cNvSpPr txBox="1"/>
          <p:nvPr>
            <p:ph idx="4" type="subTitle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PATTERSON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44"/>
          <p:cNvSpPr txBox="1"/>
          <p:nvPr>
            <p:ph idx="5" type="subTitle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JOHN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DOE</a:t>
            </a:r>
            <a:endParaRPr/>
          </a:p>
        </p:txBody>
      </p:sp>
      <p:sp>
        <p:nvSpPr>
          <p:cNvPr id="1909" name="Google Shape;1909;p44"/>
          <p:cNvSpPr txBox="1"/>
          <p:nvPr>
            <p:ph idx="6" type="subTitle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MARTHA RAMIREZ</a:t>
            </a:r>
            <a:endParaRPr/>
          </a:p>
        </p:txBody>
      </p:sp>
      <p:sp>
        <p:nvSpPr>
          <p:cNvPr id="1910" name="Google Shape;1910;p44"/>
          <p:cNvSpPr txBox="1"/>
          <p:nvPr>
            <p:ph idx="7" type="subTitle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talk a bit about this person</a:t>
            </a:r>
            <a:endParaRPr/>
          </a:p>
        </p:txBody>
      </p:sp>
      <p:sp>
        <p:nvSpPr>
          <p:cNvPr id="1911" name="Google Shape;1911;p44"/>
          <p:cNvSpPr txBox="1"/>
          <p:nvPr>
            <p:ph idx="8" type="subTitle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talk a bit about this person</a:t>
            </a:r>
            <a:endParaRPr/>
          </a:p>
        </p:txBody>
      </p:sp>
      <p:sp>
        <p:nvSpPr>
          <p:cNvPr id="1912" name="Google Shape;1912;p44"/>
          <p:cNvSpPr txBox="1"/>
          <p:nvPr>
            <p:ph idx="9" type="subTitle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talk a bit about this person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45"/>
          <p:cNvPicPr preferRelativeResize="0"/>
          <p:nvPr/>
        </p:nvPicPr>
        <p:blipFill rotWithShape="1">
          <a:blip r:embed="rId3">
            <a:alphaModFix/>
          </a:blip>
          <a:srcRect b="0" l="16590" r="16590" t="0"/>
          <a:stretch/>
        </p:blipFill>
        <p:spPr>
          <a:xfrm flipH="1">
            <a:off x="-527700" y="455750"/>
            <a:ext cx="4794900" cy="4784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18" name="Google Shape;1918;p45"/>
          <p:cNvGrpSpPr/>
          <p:nvPr/>
        </p:nvGrpSpPr>
        <p:grpSpPr>
          <a:xfrm>
            <a:off x="6701594" y="619710"/>
            <a:ext cx="919887" cy="1140444"/>
            <a:chOff x="6701594" y="619710"/>
            <a:chExt cx="919887" cy="1140444"/>
          </a:xfrm>
        </p:grpSpPr>
        <p:sp>
          <p:nvSpPr>
            <p:cNvPr id="1919" name="Google Shape;1919;p45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5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1" name="Google Shape;1921;p45"/>
          <p:cNvSpPr txBox="1"/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922" name="Google Shape;1922;p45"/>
          <p:cNvSpPr txBox="1"/>
          <p:nvPr>
            <p:ph idx="1" type="subTitle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Sun. It’s terribly hot—even hotter than Mercury—and its atmosphere is extremely poisonous. It’s the second-brightest natural object in the sky after the Moon</a:t>
            </a:r>
            <a:endParaRPr/>
          </a:p>
        </p:txBody>
      </p:sp>
      <p:grpSp>
        <p:nvGrpSpPr>
          <p:cNvPr id="1923" name="Google Shape;1923;p45"/>
          <p:cNvGrpSpPr/>
          <p:nvPr/>
        </p:nvGrpSpPr>
        <p:grpSpPr>
          <a:xfrm flipH="1">
            <a:off x="-597508" y="-49993"/>
            <a:ext cx="4636245" cy="5256773"/>
            <a:chOff x="3268325" y="3013975"/>
            <a:chExt cx="1443800" cy="1106200"/>
          </a:xfrm>
        </p:grpSpPr>
        <p:sp>
          <p:nvSpPr>
            <p:cNvPr id="1924" name="Google Shape;1924;p45"/>
            <p:cNvSpPr/>
            <p:nvPr/>
          </p:nvSpPr>
          <p:spPr>
            <a:xfrm>
              <a:off x="3268325" y="3013975"/>
              <a:ext cx="274950" cy="149575"/>
            </a:xfrm>
            <a:custGeom>
              <a:rect b="b" l="l" r="r" t="t"/>
              <a:pathLst>
                <a:path extrusionOk="0" h="5983" w="10998">
                  <a:moveTo>
                    <a:pt x="1" y="1"/>
                  </a:moveTo>
                  <a:cubicBezTo>
                    <a:pt x="1367" y="1752"/>
                    <a:pt x="2900" y="3353"/>
                    <a:pt x="4795" y="4495"/>
                  </a:cubicBezTo>
                  <a:cubicBezTo>
                    <a:pt x="6348" y="5429"/>
                    <a:pt x="8202" y="5983"/>
                    <a:pt x="10007" y="5983"/>
                  </a:cubicBezTo>
                  <a:cubicBezTo>
                    <a:pt x="10340" y="5983"/>
                    <a:pt x="10671" y="5964"/>
                    <a:pt x="10998" y="5925"/>
                  </a:cubicBezTo>
                  <a:cubicBezTo>
                    <a:pt x="10617" y="3974"/>
                    <a:pt x="10586" y="1960"/>
                    <a:pt x="10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5"/>
            <p:cNvSpPr/>
            <p:nvPr/>
          </p:nvSpPr>
          <p:spPr>
            <a:xfrm>
              <a:off x="3543250" y="3013975"/>
              <a:ext cx="893200" cy="1018300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5"/>
            <p:cNvSpPr/>
            <p:nvPr/>
          </p:nvSpPr>
          <p:spPr>
            <a:xfrm>
              <a:off x="3532950" y="3013975"/>
              <a:ext cx="491525" cy="178275"/>
            </a:xfrm>
            <a:custGeom>
              <a:rect b="b" l="l" r="r" t="t"/>
              <a:pathLst>
                <a:path extrusionOk="0" h="7131" w="19661">
                  <a:moveTo>
                    <a:pt x="362" y="1"/>
                  </a:moveTo>
                  <a:cubicBezTo>
                    <a:pt x="1" y="1960"/>
                    <a:pt x="32" y="3974"/>
                    <a:pt x="413" y="5925"/>
                  </a:cubicBezTo>
                  <a:cubicBezTo>
                    <a:pt x="1575" y="5790"/>
                    <a:pt x="2692" y="5405"/>
                    <a:pt x="3660" y="4713"/>
                  </a:cubicBezTo>
                  <a:cubicBezTo>
                    <a:pt x="5149" y="3650"/>
                    <a:pt x="6409" y="1885"/>
                    <a:pt x="8226" y="1885"/>
                  </a:cubicBezTo>
                  <a:cubicBezTo>
                    <a:pt x="8251" y="1885"/>
                    <a:pt x="8275" y="1885"/>
                    <a:pt x="8299" y="1886"/>
                  </a:cubicBezTo>
                  <a:cubicBezTo>
                    <a:pt x="9765" y="1922"/>
                    <a:pt x="10895" y="3139"/>
                    <a:pt x="11785" y="4304"/>
                  </a:cubicBezTo>
                  <a:cubicBezTo>
                    <a:pt x="12677" y="5466"/>
                    <a:pt x="13645" y="6760"/>
                    <a:pt x="15076" y="7067"/>
                  </a:cubicBezTo>
                  <a:cubicBezTo>
                    <a:pt x="15275" y="7110"/>
                    <a:pt x="15473" y="7130"/>
                    <a:pt x="15669" y="7130"/>
                  </a:cubicBezTo>
                  <a:cubicBezTo>
                    <a:pt x="17448" y="7130"/>
                    <a:pt x="19041" y="5447"/>
                    <a:pt x="19412" y="3636"/>
                  </a:cubicBezTo>
                  <a:cubicBezTo>
                    <a:pt x="19661" y="2430"/>
                    <a:pt x="19521" y="1207"/>
                    <a:pt x="192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5"/>
            <p:cNvSpPr/>
            <p:nvPr/>
          </p:nvSpPr>
          <p:spPr>
            <a:xfrm>
              <a:off x="4244025" y="3013975"/>
              <a:ext cx="468100" cy="1042100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5"/>
            <p:cNvSpPr/>
            <p:nvPr/>
          </p:nvSpPr>
          <p:spPr>
            <a:xfrm>
              <a:off x="4201350" y="3929300"/>
              <a:ext cx="510775" cy="190875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5"/>
            <p:cNvSpPr/>
            <p:nvPr/>
          </p:nvSpPr>
          <p:spPr>
            <a:xfrm>
              <a:off x="4057600" y="3658800"/>
              <a:ext cx="265050" cy="295800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30" name="Google Shape;1930;p45"/>
          <p:cNvPicPr preferRelativeResize="0"/>
          <p:nvPr/>
        </p:nvPicPr>
        <p:blipFill rotWithShape="1">
          <a:blip r:embed="rId4">
            <a:alphaModFix/>
          </a:blip>
          <a:srcRect b="0" l="0" r="41660" t="0"/>
          <a:stretch/>
        </p:blipFill>
        <p:spPr>
          <a:xfrm>
            <a:off x="-627150" y="-152400"/>
            <a:ext cx="2884579" cy="278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45"/>
          <p:cNvPicPr preferRelativeResize="0"/>
          <p:nvPr/>
        </p:nvPicPr>
        <p:blipFill rotWithShape="1">
          <a:blip r:embed="rId5">
            <a:alphaModFix/>
          </a:blip>
          <a:srcRect b="0" l="49479" r="0" t="0"/>
          <a:stretch/>
        </p:blipFill>
        <p:spPr>
          <a:xfrm>
            <a:off x="-587773" y="3690950"/>
            <a:ext cx="1578374" cy="175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46"/>
          <p:cNvSpPr/>
          <p:nvPr/>
        </p:nvSpPr>
        <p:spPr>
          <a:xfrm>
            <a:off x="1568653" y="2063099"/>
            <a:ext cx="1093558" cy="462597"/>
          </a:xfrm>
          <a:custGeom>
            <a:rect b="b" l="l" r="r" t="t"/>
            <a:pathLst>
              <a:path extrusionOk="0" h="3502" w="498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46"/>
          <p:cNvSpPr/>
          <p:nvPr/>
        </p:nvSpPr>
        <p:spPr>
          <a:xfrm rot="10800000">
            <a:off x="6525118" y="2109148"/>
            <a:ext cx="1054951" cy="462597"/>
          </a:xfrm>
          <a:custGeom>
            <a:rect b="b" l="l" r="r" t="t"/>
            <a:pathLst>
              <a:path extrusionOk="0" h="3502" w="498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8" name="Google Shape;1938;p46"/>
          <p:cNvPicPr preferRelativeResize="0"/>
          <p:nvPr/>
        </p:nvPicPr>
        <p:blipFill rotWithShape="1">
          <a:blip r:embed="rId3">
            <a:alphaModFix/>
          </a:blip>
          <a:srcRect b="15952" l="681" r="41605" t="0"/>
          <a:stretch/>
        </p:blipFill>
        <p:spPr>
          <a:xfrm flipH="1">
            <a:off x="5822039" y="1697298"/>
            <a:ext cx="1185000" cy="115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39" name="Google Shape;1939;p46"/>
          <p:cNvSpPr/>
          <p:nvPr/>
        </p:nvSpPr>
        <p:spPr>
          <a:xfrm>
            <a:off x="6424465" y="2407313"/>
            <a:ext cx="1383768" cy="697423"/>
          </a:xfrm>
          <a:custGeom>
            <a:rect b="b" l="l" r="r" t="t"/>
            <a:pathLst>
              <a:path extrusionOk="0" h="3502" w="498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0" name="Google Shape;1940;p46"/>
          <p:cNvPicPr preferRelativeResize="0"/>
          <p:nvPr/>
        </p:nvPicPr>
        <p:blipFill rotWithShape="1">
          <a:blip r:embed="rId4">
            <a:alphaModFix/>
          </a:blip>
          <a:srcRect b="0" l="13881" r="25287" t="11410"/>
          <a:stretch/>
        </p:blipFill>
        <p:spPr>
          <a:xfrm flipH="1">
            <a:off x="2138989" y="1719148"/>
            <a:ext cx="1185000" cy="115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41" name="Google Shape;1941;p46"/>
          <p:cNvSpPr txBox="1"/>
          <p:nvPr>
            <p:ph idx="2" type="title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ADVANTAGE</a:t>
            </a:r>
            <a:endParaRPr/>
          </a:p>
        </p:txBody>
      </p:sp>
      <p:sp>
        <p:nvSpPr>
          <p:cNvPr id="1942" name="Google Shape;1942;p46"/>
          <p:cNvSpPr txBox="1"/>
          <p:nvPr>
            <p:ph idx="4" type="subTitle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1943" name="Google Shape;1943;p46"/>
          <p:cNvSpPr txBox="1"/>
          <p:nvPr>
            <p:ph idx="1" type="subTitle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fourth-largest planet in the Solar System and the farthest one from the Sun</a:t>
            </a:r>
            <a:endParaRPr/>
          </a:p>
        </p:txBody>
      </p:sp>
      <p:sp>
        <p:nvSpPr>
          <p:cNvPr id="1944" name="Google Shape;1944;p46"/>
          <p:cNvSpPr/>
          <p:nvPr/>
        </p:nvSpPr>
        <p:spPr>
          <a:xfrm>
            <a:off x="1241990" y="2407313"/>
            <a:ext cx="1383768" cy="697423"/>
          </a:xfrm>
          <a:custGeom>
            <a:rect b="b" l="l" r="r" t="t"/>
            <a:pathLst>
              <a:path extrusionOk="0" h="3502" w="498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46"/>
          <p:cNvSpPr txBox="1"/>
          <p:nvPr>
            <p:ph idx="3" type="ctrTitle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46" name="Google Shape;1946;p46"/>
          <p:cNvSpPr txBox="1"/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eesia Pitch Deck by Slidesgo">
  <a:themeElements>
    <a:clrScheme name="Simple Light">
      <a:dk1>
        <a:srgbClr val="09363C"/>
      </a:dk1>
      <a:lt1>
        <a:srgbClr val="FA66BD"/>
      </a:lt1>
      <a:dk2>
        <a:srgbClr val="DA64AB"/>
      </a:dk2>
      <a:lt2>
        <a:srgbClr val="FFCEE1"/>
      </a:lt2>
      <a:accent1>
        <a:srgbClr val="F52572"/>
      </a:accent1>
      <a:accent2>
        <a:srgbClr val="FF4AA7"/>
      </a:accent2>
      <a:accent3>
        <a:srgbClr val="CF2C8C"/>
      </a:accent3>
      <a:accent4>
        <a:srgbClr val="FF82AF"/>
      </a:accent4>
      <a:accent5>
        <a:srgbClr val="C01E51"/>
      </a:accent5>
      <a:accent6>
        <a:srgbClr val="F99CD5"/>
      </a:accent6>
      <a:hlink>
        <a:srgbClr val="09363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